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использование в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природу, не разрушая её основы?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ресурсы важны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определяют условия жизни организмов, устойчивость экосистем и безопасность человека. Без воды, почв, лесов и биологического разнообразия невозможно ни существование природы, ни устойчивое хозяйство.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ресурсами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 — это компоненты и свойства природы, которые человек использует в жизни и хозяйстве. К ним относят воду, почвы, леса, живые организмы, полезные ископаемые, энергию Солнца и климатические условия.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средой жизни и основой обмена веществ, а почва обеспечивает питание растений и закрепление корней. Именно эти ресурсы во многом определяют продуктивность экосистем и сельского хозяйства.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создают местообитания для множества видов, регулируют влажность и участвуют в газообмене. Они также защищают почвы, смягчают климатические колебания и поддерживают биологическое разнообразие.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организмы, рыба, растения и микроорганизмы дают пищу, лекарства и сырьё. Их значение выходит за рамки экономики, потому что они включены в круговорот веществ и поддерживают устойчивость биосферы.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человек понимает биологическую роль ресурсов, тем легче оценить последствия их расходования. От этого зависит сохранение экосистем, здоровье людей и возможность рационального природопользования.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природных ресурсов и их биологическое значение
</a:t>
            </a:r>
            <a:endParaRPr lang="en-US" sz="2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природных ресурсов по происхождению и исчерпаемости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 восстанавливаются с разной скоростью, поэтому требуют разных правил использования и охраны.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восстановления определяет, может ли ресурс использоваться устойчиво или быстро станет дефицитным.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ООН, материалы школьной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энергопотребления и зависимость от ископаемого топлива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мира по-прежнему опирается на ресурсы, которые формировались миллионы лет и не восполняются в человеческом масштабе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остаётся доминирующим, значит, сокращение выбросов требует ускоренного перехода к более чистой энергетике.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МЭА, глобальная статистика энергопотребления, последние доступные оценки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как основа промышленности и биосферы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медь, алюминий, фосфориты и редкоземельные элементы необходимы для металлургии, электроники, удобрений и транспорта. Без минерального сырья современная инфраструктура и технологии были бы невозможны.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остаются важными источниками энергии и химического сырья. Их использование поддерживает промышленное производство, но одновременно усиливает нагрузку на атмосферу и климатическую систему.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карьеры, шахты и буровые площадки изменяют рельеф, нарушают почвенный покров и разрушают местообитания. Добыча часто сопровождается пылью, шумом и загрязнением водных объектов.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природного ландшафта сокращает число видов, ухудшает состояние экосистем и снижает их восстановительную способность. Поэтому добывающая промышленность должна учитывать не только экономику, но и экологические ограничения.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природного ресурса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ресурс проходит путь от разведки до отходов или повторного использования.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запасов воды приходится на пресную воду, и лишь малая часть доступна человеку напрямую.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 — ограниченный ресурс, от которого зависят фотосинтез, транспорт веществ, терморегуляция и существование водных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обзоры ООН и школьные биологические справочники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потребители пресной воды в мире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аграрный сектор, где вода напрямую связана с урожайностью и состоянием почв.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 в сельском хозяйстве даёт наибольший эффект для сохранения пресных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оценки мирового водопотребления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128949"/>
            <a:ext cx="6060571" cy="21657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устойчивость зависит не только от типа ресурса, но и от темпа его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возобновляемых ресурсов важны сохранение среды обитания, а для невозобновляемых — сокращение потребления и переработка.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биологии, ФАО, ООН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 невозобновляемые ресурсы: сравнительная характеристика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плодородного слоя почвы может формироваться сотни лет.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утрата почвы происходит гораздо быстрее, чем её естественное восстановление, и напрямую угрожает урожайности, биоразнообразию и устойчивости агроэкосистем.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биология; материалы ФАО и ООН по деградации почв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«зелёный фильтр»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поглощают углекислый газ, выделяют кислород и смягчают колебания температуры и влажности. Благодаря этому они влияют не только на климат, но и на условия жизни растений, животных и человека.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множества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сосредоточены кормовые связи, убежища и места размножения для большого числа организмов. Когда лес вырубают, исчезает не только древесина, но и сложная сеть жизненных связей, которую трудно восстановить.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потери к восстановлению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пожары быстро меняют облик территории, а восстановление требует времени, ухода и защиты молодых насаждений. На одном участке хорошо видно, как разрушение природной среды отличается от её постепенного возвращения.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регуляторы климата и среды обитания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и экологический ущерб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растут почти синхронно, что отражает общую зависимость природы от интенсивности хозяйственной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добыча и ниже эффективность использования, тем быстрее увеличиваются выбросы, отходы и деградация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ФАО и школьной экологии; условные индексы для иллюстрации связи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рациональное природопользование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от снижения потребления к восстановлению экосистем.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Вторичное сырьё и экономика замкнутого цикла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цикл меняет само отношение к вещам: важны не только производство и покупка, но и ремонт, сортировка, переработка и повторное включение материалов в хозяйственный оборот.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повторного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Макулатура, стекло, пластик и металлолом могут многократно возвращаться в хозяйственный цикл. Такой подход уменьшает объём отходов и делает использование сырья более рациональным и предсказуемым.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алюминия особенно эффективна: она требует значительно меньше энергии, чем получение металла из руды. Это помогает уменьшить выбросы и снизить давление на природные месторождения.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как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замкнутого цикла выброшенные материалы не считаются конечной стадией использования. Они возвращаются в производство, уменьшая потребность в добыче новых ресурсов и сокращая нагрузку на свалки.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рационального использования ресурсов в разных сферах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каждой сфере есть свои способы снизить расход ресурсов и уменьшить экологическую нагрузку.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решения зависят от отрасли, но общий результат один: меньше потерь, меньше загрязнения и более устойчивое использование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биологии, ФАО и ООН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импорта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не располагают достаточными запасами нефти, газа, металлов или древесины и вынуждены закупать их за рубежом. Это делает экономику уязвимой к ценам, поставкам и политическим рискам.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и 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и густонаселённых районах особенно остро ощущается нехватка пресной воды и плодородных почв. Здесь конкуренция между сельским хозяйством, городами и промышленностью становится наиболее напряжённой.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ресурсы распределены неравномерно, сильнее растут разрыв в доходах, миграция и зависимость от внешней помощи. Экологическая нагрузка при этом чаще ложится на наиболее уязвимые группы населения.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доступ к воде, земле и сырью нередко приводит к спорам между регионами и государствами. При этом последствия загрязнения и разрушения экосистем особенно тяжело отражаются на бедных территориях.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проблемы: неравномерность распределения ресурсов
</a:t>
            </a:r>
            <a:endParaRPr lang="en-US" sz="26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уменьшают нагрузку на природную среду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управление производством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промышленности технологии контроля расхода сырья, воды и энергии уменьшают отходы и потери. Чем точнее работает система, тем меньше экологический след на каждом этапе производства.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панели, ветрогенераторы и энергоэффективное оборудование снижают зависимость от ископаемого топлива. Это помогает сократить выбросы и уменьшить воздействие на климатические процессы.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влажности почвы и состоянии растений дают возможность вносить воду и удобрения только там, где они действительно нужны. Так уменьшаются потери ресурсов и нагрузка на экосистемы.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датчики и автоматические системы позволяют наблюдать за состоянием почв, воды и воздуха в реальном времени. Это помогает быстрее замечать риски и точнее планировать природопользование.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 для сохранения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действия формируют экологически ответственное поведение.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выбор за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поддерживают жизнь, экономику и здоровье экосистем, но их сохранение зависит от разумного выбора людей. Бережное природопользование сегодня определяет качество жизни завтра.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2026-06-02T01:15:34Z</dcterms:created>
  <dcterms:modified xsi:type="dcterms:W3CDTF">2026-06-02T01:15:34Z</dcterms:modified>
</cp:coreProperties>
</file>