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революций и войн в Европе: главные темы эпохи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 – начало XVIII века: эпоха масштабных перемен в Европе.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 культурные предпосылки эпохи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конца XVI – начала XVIII века — множество государств с разными религиями и законами. Растут конфликты из-за перемен границ и идей гуманизма, рационализма и просвещения.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религиозные войны и их последствия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войны во Франции (1562–1598) шли между католиками и гугенотами. Варфоломеевская ночь 1572 года стала трагическим событием для протестантов.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Нантского эдикта в 1598 году установило религиозную свободу гугенотам. Это способствовало ослаблению вражды и укреплению центральной власти короля.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Тридцатилетняя война: причины, ход, итоги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Межрелигиозный конфликт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Тридцатилетняя война (1618–1648) началась из-за столкновения католиков и протестантов в Германии и распространилась по всей Европе. Война привела к разрушениям и массовым жертвам.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 и переустройство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Вестфальского мира в 1648 году установило новые границы и баланс сил. Это положило начало новой политике урегулирования конфликтов европейских держав.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революция: ключевые события и последствия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королём Карлом I и парламентом вылился в гражданскую войну. Казнь короля в 1649 году стала беспрецедентным событием в истории Европы.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властью Оливера Кромвеля была провозглашена республика. Позже монархия восстановилась, но с ограничениями — начало конституционной монархии.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Нидерландах: борьба за независимость
</a:t>
            </a:r>
            <a:endParaRPr lang="en-US" sz="2365" dirty="0"/>
          </a:p>
        </p:txBody>
      </p:sp>
      <p:sp>
        <p:nvSpPr>
          <p:cNvPr id="10" name="Text 1"/>
          <p:cNvSpPr txBox="1"/>
          <p:nvPr/>
        </p:nvSpPr>
        <p:spPr>
          <a:xfrm>
            <a:off x="529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провинции Нидерландов боролись с Испанией с 1566 года, отстаивая религиозные свободы и экономическую независимость, начав кровопролитные столкновения.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529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против испанского правления
</a:t>
            </a:r>
            <a:endParaRPr lang="en-US" sz="1594" dirty="0"/>
          </a:p>
        </p:txBody>
      </p:sp>
      <p:sp>
        <p:nvSpPr>
          <p:cNvPr id="12" name="Text 3"/>
          <p:cNvSpPr txBox="1"/>
          <p:nvPr/>
        </p:nvSpPr>
        <p:spPr>
          <a:xfrm>
            <a:off x="4766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1648 году независимость была признана официально. Голландия стала мощной торговой державой с процветающей экономикой и влиянием на мировой рынок.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66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Республики Соединённых Провинций
</a:t>
            </a:r>
            <a:endParaRPr lang="en-US" sz="1356" dirty="0"/>
          </a:p>
        </p:txBody>
      </p:sp>
      <p:sp>
        <p:nvSpPr>
          <p:cNvPr id="14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Фронда: кризис королевской власти во Франции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Фронда (1648–1653) — восстания знати, парламента и горожан против усиления власти короля. Это было выражением недовольства социальными и политическими реформами.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суть восстания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знати власть короля укрепилась. Произошло формирование сильной централизованной власти и подготовка к эпохе абсолютной монархии.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 укрепление абсолютизма
</a:t>
            </a:r>
            <a:endParaRPr lang="en-US" sz="1626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реформы и новые типы армий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Густав II Адольф создал постоянную армию в Швеции с современными технологиями и тактиками. Это улучшило эффективность вооружённых сил и их подготовку.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выросло число регулярных армий, развивалась артиллерия и дисциплина. Солдаты стали заметной силой, что изменило ход и масштаб военных конфликтов.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войн на население и города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Тридцатилетняя война резко снизила численность населения Германии примерно на 30%, вызвав длительные социальные потрясения.
</a:t>
            </a:r>
            <a:endParaRPr lang="en-US" sz="1579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 Германии, 17 век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потери населения, города страдали от разрушений и голода, вызванных войнами и эпидемиями.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1920912"/>
            <a:ext cx="4048200" cy="18871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революционных движений Европы XVII века
</a:t>
            </a:r>
            <a:endParaRPr lang="en-US" sz="2262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анализ историков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основных характеристик революций, показывающее общие тенденции политических изменений.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движения способствовали укреплению парламентаризма и снижению абсолютной власти монархов.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политическая карта Европы после войн XVII века
</a:t>
            </a:r>
            <a:endParaRPr lang="en-US" sz="2273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Франции как ведущей державы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Тридцатилетней войны Франция значительно усилила своё влияние, расширив территорию и укрепив центральную власть. Это создало основу для её господства в Европе в последующие века.
</a:t>
            </a:r>
            <a:endParaRPr lang="en-US" sz="1264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Испании и Священной Римской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утратила свою роль сверхдержавы, пострадав от длительных войн и экономических трудностей. Священная Римская империя распалась на множество автономных княжеств, что снизило её политическую значимость.
</a:t>
            </a:r>
            <a:endParaRPr lang="en-US" sz="1263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концепции баланса сил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гегемонии одной страны, европейские державы стали поддерживать равновесие влияния. Это новая дипломатическая стратегия способствовала стабильности и предотвратила крупномасштабные конфликты в будущем.
</a:t>
            </a:r>
            <a:endParaRPr lang="en-US" sz="1142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власти: абсолютизм в Европе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65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Абсолютизм — это форма монархического правления с неограниченной властью короля. Он предполагает полный контроль над государством и подданными без ограничения со стороны парламента или церкви.
</a:t>
            </a:r>
            <a:endParaRPr lang="en-US" sz="1427" dirty="0"/>
          </a:p>
        </p:txBody>
      </p:sp>
      <p:sp>
        <p:nvSpPr>
          <p:cNvPr id="10" name="Text 2"/>
          <p:cNvSpPr txBox="1"/>
          <p:nvPr/>
        </p:nvSpPr>
        <p:spPr>
          <a:xfrm>
            <a:off x="5263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абсолютизма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73616" y="1692774"/>
            <a:ext cx="3836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XIV прославился как 'Король-Солнце', централизация власти и мощная армия стали основой его правления. Версаль служил символом богатства и абсолютной власти французской монархии.
</a:t>
            </a:r>
            <a:endParaRPr lang="en-US" sz="1427" dirty="0"/>
          </a:p>
        </p:txBody>
      </p:sp>
      <p:sp>
        <p:nvSpPr>
          <p:cNvPr id="12" name="Text 4"/>
          <p:cNvSpPr txBox="1"/>
          <p:nvPr/>
        </p:nvSpPr>
        <p:spPr>
          <a:xfrm>
            <a:off x="4773495" y="1226952"/>
            <a:ext cx="3836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XIV — образец абсолютной монархии
</a:t>
            </a:r>
            <a:endParaRPr lang="en-US" sz="1373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религиозных конфликтов на Европу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вызвала появление новых конфессий: протестантизм, кальвинизм и англиканство, что привело к глубокому религиозному расколу в Европе. Этот раскол вызывал многочисленные войны и межконфессиональные конфликты.
</a:t>
            </a:r>
            <a:endParaRPr lang="en-US" sz="1746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Эдикта Нанта во Франции было попыткой смягчить столкновения между католиками и протестантами. Однако периоды охоты на ведьм отражали страхи и религиозный фанатизм тех времён.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общество: новый рост и преобразования
</a:t>
            </a:r>
            <a:endParaRPr lang="en-US" sz="2332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морской и сухопутной торговли стимулировал создание крупных компаний, таких как Ост-Индская компания Англии и Голландии. Они контролировали колониальные пути и способствовали обмену товарами по всему миру.
</a:t>
            </a:r>
            <a:endParaRPr lang="en-US" sz="1170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торговли и торговых компаний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начали появляться мануфактуры — небольшие промышленные предприятия, что стало первым шагом к индустриализации. Это изменило производственные отношения и стимулировало развитие экономики.
</a:t>
            </a:r>
            <a:endParaRPr lang="en-US" sz="1163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мануфактур и начало индустриализации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социальный слой — буржуазия — формировался благодаря торговле и ремёслам. Буржуазия постепенно приобрела влияние в экономике и политике, выступая за реформы и расширение гражданских прав.
</a:t>
            </a:r>
            <a:endParaRPr lang="en-US" sz="1223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буржуазии
</a:t>
            </a:r>
            <a:endParaRPr lang="en-US" sz="1600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изменения эпохи барокко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Барокко приобрело широкое распространение в живописи, архитектуре и музыке. Работы Рембрандта и Веласкеса отражали драматизм и глубокие эмоции эпохи, а архитектура Версаля стала символом роскоши.
</a:t>
            </a:r>
            <a:endParaRPr lang="en-US" sz="1427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архитектура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театров, опер и книгопечатания расширяло культурный кругозор. Салоны и газеты играли важную роль в распространении новых идей, а мода подчеркивала статус и изменялась с появлением париков.
</a:t>
            </a:r>
            <a:endParaRPr lang="en-US" sz="1427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новых культурных форм
</a:t>
            </a:r>
            <a:endParaRPr lang="en-US" sz="157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конфликты эпохи
</a:t>
            </a:r>
            <a:endParaRPr lang="en-US" sz="2034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Англо-голландские войны (1652–1674) — серия морских сражений за контроль над торговыми путями и колониями, усиливших соперничество между двумя морскими державами.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Война за испанское наследство (1701–1714) — борьба европейских монархий за контроль над испанскими владениями, приведшая к перераспределению территорий и снижению могущества Испании.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в эпоху перемен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и здоровье простого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питания составляли хлеб и каши, что было доступно большинству. Средняя продолжительность жизни оставалась низкой — около 30–35 лет, что связано с болезнями и ограниченными медицинскими знаниями.
</a:t>
            </a:r>
            <a:endParaRPr lang="en-US" sz="1580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новые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способствовала появлению новых профессий и ремёсел. Жизнь в городах была полна трудностей — высокая детская смертность, эпидемии и устойчивый ритм тяжёлого труда.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женщин в эпоху революций
</a:t>
            </a:r>
            <a:endParaRPr lang="en-US" sz="1861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женщин занимались домом, но в городах начали участвовать в ремёслах и торговле, расширяя свои социальные функции. Это отражало постепенное изменение роли женщин в обществе.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Салоны стали центрами культурной жизни, где женщины повышали грамотность и влияние. Появились первые известные писательницы и артистки, что ознаменовало сдвиг в общественных ожиданиях.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колонизации на европейскую жизнь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29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Америки и других территорий способствовала формированию новых торговых путей. Это увеличило доступ к товарам и капиталу, стимулируя развитие европейских экономик.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529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торговли и экономики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766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Ввоз новых продуктов — картофеля, табака, сахара — изменил европейский быт и рацион. Одновременно распространилось рабство, а европейские державы усилили соперничество за колонии.
</a:t>
            </a:r>
            <a:endParaRPr lang="en-US" sz="1466" dirty="0"/>
          </a:p>
        </p:txBody>
      </p:sp>
      <p:sp>
        <p:nvSpPr>
          <p:cNvPr id="13" name="Text 4"/>
          <p:cNvSpPr txBox="1"/>
          <p:nvPr/>
        </p:nvSpPr>
        <p:spPr>
          <a:xfrm>
            <a:off x="4766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культурные изменения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69" y="1099650"/>
            <a:ext cx="2646512" cy="28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825" y="1099650"/>
            <a:ext cx="35850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эпохи революций и войн
</a:t>
            </a:r>
            <a:pPr algn="l" indent="0" marL="0">
              <a:lnSpc>
                <a:spcPct val="100000"/>
              </a:lnSpc>
              <a:buNone/>
            </a:pPr>
            <a:r>
              <a:rPr lang="en-US" sz="325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заложил основы современного политического устройства Европы, усилил роль парламента и науки. Формирование буржуазии и новых идей стало фундаментом для дальнейших преобразований общества.
</a:t>
            </a:r>
            <a:endParaRPr lang="en-US" sz="3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2026-05-10T15:56:42Z</dcterms:created>
  <dcterms:modified xsi:type="dcterms:W3CDTF">2026-05-10T15:56:42Z</dcterms:modified>
</cp:coreProperties>
</file>