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 причины техногенных опасных ситуаций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и ошибки людей превращают обычные места в зону риска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опасности встречаются не только на заводах: они возможны дома, в школе, в транспорте и на улице. Понимание их причин помогает замечать угрозу раньше, снижать риск травм и действовать спокойно в чрезвычайной ситуации.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опасности вокруг нас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промышленные аварии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фабриках аварии часто связаны с машинами, нагретыми деталями и нарушением технологического процесса. Даже небольшой сбой способен остановить линию и создать угрозу для работников.
</a:t>
            </a:r>
            <a:endParaRPr lang="en-US" sz="99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объекты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предприятия, где оборудование работает без остановки. Там любая поломка быстро отражается на безопасности, потому что времени на исправление становится очень мало.
</a:t>
            </a:r>
            <a:endParaRPr lang="en-US" sz="1064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процессы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складах часто сосредоточены горючие и химически активные вещества. При повреждении тары или нарушении режима хранения возрастает риск пожара, взрыва и ядовитых выбросов.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 и хранилища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и подстанции опасны из-за высокого напряжения, топлива и сложного оборудования. Отказ одной системы может вызвать отключение энергии и повлиять на целый район.
</a:t>
            </a:r>
            <a:endParaRPr lang="en-US" sz="1083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установки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может начаться из-за короткого замыкания, перегрева техники, неисправной проводки или неосторожного обращения с огнём. В помещениях с бумагой, тканями и пластиком огонь распространяется очень быстро.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опасны не только пламя, но и густой дым, высокая температура и нехватка кислорода. Отравляющие продукты горения мешают дышать и затрудняют эвакуацию даже на коротком расстоянии.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пожар опасен особенно сильно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происшествия чаще всего рассматривают как техногенные опасности.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пожары и транспортные аварии; химические и радиационные происшествия встречаются реже, но часто имеют самые тяжёлые последствия.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ОБЗР; оценочная схема для наглядности, без привязки к официальной статистике.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техногенных опасностей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взрыв начинается там, где скапливаются горючий газ, пары бензина или пыль. Опасная смесь становится особенно нестабильной в закрытом помещении или в повреждённой ёмкости.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поражающий фактор — резкий скачок давления. Он разрушает окна, двери и стены, а ударная волна опасна для людей, находящихся рядом с местом происшествия.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Спусковым механизмом может быть искра, перегрев, утечка газа или неправильное хранение веществ. Если защитное оборудование не работает, смесь быстро достигает опасной концентрации.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происходят взрывы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обычно возникают разные причины аварий и к чему они приводят.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начинаются с человеческой ошибки или изношенного оборудования, а нарушение правил и сбои автоматики делают последствия намного серьёзнее.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 техногенных происшествий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машины не успевают разъехаться на перекрёстке, и движение сразу останавливается. Возникают травмы, повреждения транспорта и пробка, которая мешает другим участникам движения и работе экстренных служб.
</a:t>
            </a:r>
            <a:endParaRPr lang="en-US" sz="96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на дороге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движется по воде или в небе, людям сложнее быстро помочь друг другу. Поэтому неисправности, плохая погода или нарушение правил особенно опасны и требуют строгого контроля.
</a:t>
            </a:r>
            <a:endParaRPr lang="en-US" sz="100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воде или в воздухе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железной дороге даже небольшой дефект пути или ошибка управления может привести к серьёзному происшествию. Опасность усиливают большой вес состава, высокая скорость и риск возгорания или блокировки маршрута.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 поезда с рельсов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транспортные аварии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развития от скрытой причины до последствий.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техногенная авария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1330" y="3137594"/>
            <a:ext cx="243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71883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0191" y="1539483"/>
            <a:ext cx="243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ломается в коммунальном хозяйстве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труб вызывает протечки, затопление помещений и перебои с водой. Из-за этого страдают квартиры, школы и больницы, где вода нужна постоянно.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отключении электроэнергии останавливаются лифты, светофоры, часть транспорта и оборудование в зданиях. В тёмных помещениях людям труднее ориентироваться и покидать опасную зону.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Электросети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канализации и связанных сетей приводит к антисанитарии, затоплению и ограничению работы улиц и зданий. В городе такая авария быстро затрагивает множество людей.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Канализация и городская инфраструктура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тепловых и газовых сетях опасны особенно сильно. Они могут оставить дом без тепла, а утечка газа создаёт риск взрыва и отравления.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Теплотрассы и газопроводы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опасность возникает при утечке аммиака, хлора, кислот или щелочей: вредные пары и туман могут быстро распространяться по воздуху и попадать в помещения через окна, вентиляцию и щели.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риска зависит не только от свойства вещества, но и от погоды: ветер, температура, влажность и рельеф местности могут ускорить распространение облака или, наоборот, задержать его.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разливы и облака газа рядом с домами, школами, дорогами и предприятиями, где люди могут не сразу заметить угрозу и оказаться в зоне поражения без защиты.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 опасные ситуации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ошибка может запустить цепочку нарушений, поэтому важны внимательность, проверка действий и своевременное обслуживание техники.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человеческий фактор, а затем идут износ и нарушения правил: значит, профилактика должна быть постоянной, а не только после происшествий.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темы ОБЗР, без привязки к конкретной статистике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техногенные аварии возникают чаще всего
</a:t>
            </a:r>
            <a:endParaRPr lang="en-US" sz="26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 как главная причина ошибок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Невнимательность, спешка и усталость особенно опасны там, где нужно быстро принимать решения: на производстве, в транспорте и при работе с бытовой техникой.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подготовка и незнание инструкций приводят к неверным действиям: человек может перепутать порядок запуска, неправильно оценить обстановку или не заметить первые признаки неисправности.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правил часто кажется мелочью, но именно оно создаёт условия для перегрузки, перегрева, утечки вещества или поломки защитных устройств, которые должны предотвращать аварию.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небольшая ошибка нередко вызывает следующую: сначала сбой, затем неправильная реакция, после этого — отказ системы и более серьёзные последствия для людей и имущества.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детали теряют прочность: появляются коррозия, трещины, ослабление соединений и другие скрытые дефекты, которые сначала почти не заметны, но постепенно увеличивают вероятность отказа.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 там, где оборудование давно не обновляли и оно работает с перегрузкой: в таких условиях даже небольшое повреждение быстрее превращается в аварию.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трубы, кабели, лифты и линии электропередачи требуют регулярной проверки, потому что их повреждение может вызвать отключение ресурсов, остановку транспорта или опасную утечку.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техники и старение инфраструктуры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сочетание неблагоприятных условий превращает обычную неисправность в серьёзную аварию.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техногенный риск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аварии связаны с повреждением источников излучения на атомных объектах, в медицине и промышленности. Опасность в том, что излучение нельзя увидеть, услышать или почувствовать запахом.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человека зависит от дозы, времени рядом с источником и расстояния до него. Поэтому при таких происшествиях особенно важны точные указания специалистов и быстрое ограничение доступа к зоне.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опасные ситуации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дым, токсичные вещества и электрический ток распространяются быстро, поэтому зона поражения может расширяться за считаные минуты и затрагивать людей, которые не были рядом с источником аварии.
</a:t>
            </a:r>
            <a:endParaRPr lang="en-US" sz="1397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повреждена важная городская сеть, последствия переходят от одного объекта к целому району: возникает эвакуация, ограничение движения и перебои в работе школ, домов и больниц.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ударом оказываются не только пострадавшее здание, но и дороги, связь, транспорт, энергоснабжение и другие системы, без которых трудно нормально жить и работать.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последствия техногенных аварий бывают массовыми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наглядны последствия пожаров, аварий транспорта и утечек газа, потому что они могут затронуть и здоровье, и привычный ритм жизни.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угрозы жизни и здоровью, а также нарушения работы городской среды, поэтому профилактика должна быть направлена прежде всего на защиту людей.
</a:t>
            </a:r>
            <a:endParaRPr lang="en-US" sz="1378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темы ОБЗР, без привязки к конкретной статистике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техногенных ситуаций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461" y="1647776"/>
            <a:ext cx="4090016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профилактической мерой и тем, что она помогает предотвратить.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когда меры применяются заранее и одновременно: тогда уменьшаются и ошибки людей, и риск отказа техники.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техногенных опасностей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Техногенная безопасность начинается с внимания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опасности можно предупредить, если соблюдать правила, следить за техникой и не игнорировать первые признаки неисправности. Чем лучше подготовка, тем меньше риск аварии и её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2026-05-21T02:39:33Z</dcterms:created>
  <dcterms:modified xsi:type="dcterms:W3CDTF">2026-05-21T02:39:33Z</dcterms:modified>
</cp:coreProperties>
</file>