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– важная часть природы, влияющая на экосистемы и жизнь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группы птиц и их значение: обзор темы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– древние позвоночные, насчитывающие более 10 700 видов по всему миру. Они живут в самых разных климатических зонах, от сибирской тайги до тропических лесов. В России встречается свыше 780 видов, объединённых общими признаками — перьями, клювом и уникальной дыхательной системой.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Птицы: разнообразие и особенности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среде обитания птиц разделяют на лесных, водных, степных, горных и городских представителей, каждый из которых приспособлен к особенностям своей среды.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предпочтения выделяют насекомоядных, растительноядных и хищных птиц, различающихся по рациону и способам добычи пищи.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особенности дают основания подразделять птиц на перелётных и оседлых, что отражает их сезонные миграции или постоянное проживание.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экологических групп птиц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лесов: обитатели зелёных массивов
</a:t>
            </a:r>
            <a:endParaRPr lang="en-US" sz="2175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Дятлы — лесные стражи древесных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Дятлы выбирают леса для жизни, питаются насекомыми из древесины и устраивают гнёзда в дуплах деревьев. Их деятельность помогает контролировать вредителей и сохранять здоровье леса.
</a:t>
            </a:r>
            <a:endParaRPr lang="en-US" sz="963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Синицы — активные насекомоядные и распространители семян
</a:t>
            </a:r>
            <a:pPr algn="l" indent="0" marL="0">
              <a:lnSpc>
                <a:spcPct val="115000"/>
              </a:lnSpc>
              <a:buNone/>
            </a:pPr>
            <a:r>
              <a:rPr lang="en-US" sz="3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небольшие птицы питаются насекомыми и семенами, способствуя регуляции численности вредителей и распространению растений. Они часто выступают первыми посетителями кормушек зимой.
</a:t>
            </a:r>
            <a:endParaRPr lang="en-US" sz="1024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Совы и кукушки: ночные и скрытные жители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Совы охотятся в ночное время на грызунов, а кукушки используют гнёзда других птиц для выведения птенцов, показывая разнообразие поведенческих адаптаций в лесной среде.
</a:t>
            </a:r>
            <a:endParaRPr lang="en-US" sz="108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3243"/>
            <a:ext cx="2623500" cy="2093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300" y="2543243"/>
            <a:ext cx="2623500" cy="20931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1800" y="2543243"/>
            <a:ext cx="2623500" cy="209316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Перелётные птицы: мастера дальних путешествий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97650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Журавли — символы долгих миграций
</a:t>
            </a:r>
            <a:pPr algn="l" indent="0" marL="0">
              <a:lnSpc>
                <a:spcPct val="130039"/>
              </a:lnSpc>
              <a:buNone/>
            </a:pPr>
            <a:r>
              <a:rPr lang="en-US" sz="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Журавли ежегодно совершают тысячи километров между гнездовьями и зимовками, выбирая оптимальные места для размножения и кормодобычи. Их крики сопровождают смену сезонов.
</a:t>
            </a:r>
            <a:endParaRPr lang="en-US" sz="1158" dirty="0"/>
          </a:p>
        </p:txBody>
      </p:sp>
      <p:sp>
        <p:nvSpPr>
          <p:cNvPr id="12" name="Text 3"/>
          <p:cNvSpPr txBox="1"/>
          <p:nvPr/>
        </p:nvSpPr>
        <p:spPr>
          <a:xfrm>
            <a:off x="3144275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Ласточки и стрижи: воздушные акробаты в движении
</a:t>
            </a:r>
            <a:pPr algn="l" indent="0" marL="0">
              <a:lnSpc>
                <a:spcPct val="130039"/>
              </a:lnSpc>
              <a:buNone/>
            </a:pPr>
            <a:r>
              <a:rPr lang="en-US" sz="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птицы проводят в полёте большую часть жизни, преодолевая до 10 000 км за миграционные циклы, используя инстинкты для ориентации и поиска кормовых участков.
</a:t>
            </a:r>
            <a:endParaRPr lang="en-US" sz="1120" dirty="0"/>
          </a:p>
        </p:txBody>
      </p:sp>
      <p:sp>
        <p:nvSpPr>
          <p:cNvPr id="13" name="Text 4"/>
          <p:cNvSpPr txBox="1"/>
          <p:nvPr/>
        </p:nvSpPr>
        <p:spPr>
          <a:xfrm>
            <a:off x="5988288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Скворцы: общительные путешественники
</a:t>
            </a:r>
            <a:pPr algn="l" indent="0" marL="0">
              <a:lnSpc>
                <a:spcPct val="130039"/>
              </a:lnSpc>
              <a:buNone/>
            </a:pPr>
            <a:r>
              <a:rPr lang="en-US" sz="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Скворцы мигрируют в поисках тёплых областей и богатой пищи, создавая большие стаи и показывая высокую социальную организованность в перелётной жизни.
</a:t>
            </a:r>
            <a:endParaRPr lang="en-US" sz="112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Оседлые птицы: постоянные обитатели местности
</a:t>
            </a:r>
            <a:endParaRPr lang="en-US" sz="1934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Снегири — яркие зимние гости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Снегири зимуют в одном районе, запасая пищу и утепляя свои гнёзда. Благодаря яркой окраске они узнаваемы даже в снеге и любят ягоды.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Поползни хранители лесных запасов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Поползни прячут семена и орешки в коре деревьев, используя их как кормовую базу зимой. Это поведение помогает растительному миру восстанавливаться.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Сойки и их роль в экосистеме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Сойки активно собирают и прячут семена, что способствует росту молодых деревьев. Они также адаптированы к продолжительным холодам и находят пищу под снегом.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3243"/>
            <a:ext cx="2623500" cy="2093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300" y="2543243"/>
            <a:ext cx="2623500" cy="20931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1800" y="2543243"/>
            <a:ext cx="2623500" cy="209316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птицы: хранители равновесия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97650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Совы — ночные охотники
</a:t>
            </a:r>
            <a:pPr algn="l" indent="0" marL="0">
              <a:lnSpc>
                <a:spcPct val="130039"/>
              </a:lnSpc>
              <a:buNone/>
            </a:pPr>
            <a:r>
              <a:rPr lang="en-US" sz="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Совы ловят мелких млекопитающих и птиц, регулируя численность грызунов. Они обладают острым слухом и бесшумным полётом, что делает их эффективными охотниками.
</a:t>
            </a:r>
            <a:endParaRPr lang="en-US" sz="1178" dirty="0"/>
          </a:p>
        </p:txBody>
      </p:sp>
      <p:sp>
        <p:nvSpPr>
          <p:cNvPr id="12" name="Text 3"/>
          <p:cNvSpPr txBox="1"/>
          <p:nvPr/>
        </p:nvSpPr>
        <p:spPr>
          <a:xfrm>
            <a:off x="3144275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Ястребы в борьбе с грызунами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Ястреб способен поймать до пяти мышей в сутки, предотвращая их массовое размножение и защищая сельскохозяйственные угодья.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988288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Орлы и коршуны — вершина пищевой цепочки
</a:t>
            </a:r>
            <a:pPr algn="l" indent="0" marL="0">
              <a:lnSpc>
                <a:spcPct val="130039"/>
              </a:lnSpc>
              <a:buNone/>
            </a:pPr>
            <a:r>
              <a:rPr lang="en-US" sz="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крупные хищники питаются как живой добычей, так и падалью, играя ключевую роль в поддержании баланса и санитарного состояния экосистем.
</a:t>
            </a:r>
            <a:endParaRPr lang="en-US" sz="112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Насекомоядные птицы: природные защитники растений
</a:t>
            </a:r>
            <a:endParaRPr lang="en-US" sz="1934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Ласточки в борьбе с летающими вредителями
</a:t>
            </a:r>
            <a:pPr algn="l" indent="0" marL="0">
              <a:lnSpc>
                <a:spcPct val="115000"/>
              </a:lnSpc>
              <a:buNone/>
            </a:pPr>
            <a:r>
              <a:rPr lang="en-US" sz="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ласточка может съесть до 1 кг насекомых за сезон, уменьшая количество вредителей в полях и садах, что важно для сохранения урожая.
</a:t>
            </a:r>
            <a:endParaRPr lang="en-US" sz="1085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Синицы — активные охотники на древесных насекомых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Синицы питаются личинками и куколками, спасая деревья от поражений. Они находят пищу в коре, листьях и молодых побегах.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Стрижи: лётные и проворные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Стрижи почти всё время проводят в воздухе, ловя насекомых в полёте. Благодаря этому они сокращают популяции мошек и комаров в городах и лесах.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3243"/>
            <a:ext cx="2623500" cy="2093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300" y="2543243"/>
            <a:ext cx="2623500" cy="20931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1800" y="2543243"/>
            <a:ext cx="2623500" cy="209316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Растительноядные птицы: хранители биоразнообразия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97650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Голуби и их роль в распространении семян
</a:t>
            </a:r>
            <a:pPr algn="l" indent="0" marL="0">
              <a:lnSpc>
                <a:spcPct val="130039"/>
              </a:lnSpc>
              <a:buNone/>
            </a:pPr>
            <a:r>
              <a:rPr lang="en-US" sz="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Голуби распространяют семена растений, способствуя восстановлению зелёных зон в городах и природе. Их питание разнообразно, включая зерна и ягоды.
</a:t>
            </a:r>
            <a:endParaRPr lang="en-US" sz="1120" dirty="0"/>
          </a:p>
        </p:txBody>
      </p:sp>
      <p:sp>
        <p:nvSpPr>
          <p:cNvPr id="12" name="Text 3"/>
          <p:cNvSpPr txBox="1"/>
          <p:nvPr/>
        </p:nvSpPr>
        <p:spPr>
          <a:xfrm>
            <a:off x="3144275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Снегири — зимние любители почек и ягод
</a:t>
            </a:r>
            <a:pPr algn="l" indent="0" marL="0">
              <a:lnSpc>
                <a:spcPct val="130039"/>
              </a:lnSpc>
              <a:buNone/>
            </a:pPr>
            <a:r>
              <a:rPr lang="en-US" sz="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Снегири питаются почками дерева в холодное время, а летом — ягодами; таким образом они влияют на рост и распространение лесных растений.
</a:t>
            </a:r>
            <a:endParaRPr lang="en-US" sz="1120" dirty="0"/>
          </a:p>
        </p:txBody>
      </p:sp>
      <p:sp>
        <p:nvSpPr>
          <p:cNvPr id="13" name="Text 4"/>
          <p:cNvSpPr txBox="1"/>
          <p:nvPr/>
        </p:nvSpPr>
        <p:spPr>
          <a:xfrm>
            <a:off x="5988288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Зяблики и их вклад в экологическую систему
</a:t>
            </a:r>
            <a:pPr algn="l" indent="0" marL="0">
              <a:lnSpc>
                <a:spcPct val="130039"/>
              </a:lnSpc>
              <a:buNone/>
            </a:pPr>
            <a:r>
              <a:rPr lang="en-US" sz="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Зяблики регулярно питаются семенами различных трав и кустарников, способствуя их распространению и поддержанию баланса ландшафта.
</a:t>
            </a:r>
            <a:endParaRPr lang="en-US" sz="112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Водоплавающие птицы: жители водных просторов
</a:t>
            </a:r>
            <a:endParaRPr lang="en-US" sz="1934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Кряквы — важные обитатели прудов и озёр
</a:t>
            </a:r>
            <a:pPr algn="l" indent="0" marL="0">
              <a:lnSpc>
                <a:spcPct val="115000"/>
              </a:lnSpc>
              <a:buNone/>
            </a:pPr>
            <a:r>
              <a:rPr lang="en-US" sz="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Кряквы потребляют смесь водорослей, насекомых и мелких рыб, помогая контролировать численность водных организмов и сохраняя водоёмы чистыми.
</a:t>
            </a:r>
            <a:endParaRPr lang="en-US" sz="1085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Лебеди: символы чистоты и величия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Лебеди населяют пресные водоёмы, их сильные крылья и перепончатые лапы обеспечивают отличную маневренность и выносливость на воде и в полёте.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Чайки и их роль в экосистеме прибрежных зон
</a:t>
            </a:r>
            <a:pPr algn="l" indent="0" marL="0">
              <a:lnSpc>
                <a:spcPct val="115000"/>
              </a:lnSpc>
              <a:buNone/>
            </a:pPr>
            <a:r>
              <a:rPr lang="en-US" sz="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Чайки питаются рыбой и падалью, способствуя санитарной очистке прибрежных территорий и поддерживая гармонию в экосистемах морских и озёрных берегов.
</a:t>
            </a:r>
            <a:endParaRPr lang="en-US" sz="108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3243"/>
            <a:ext cx="2623500" cy="2093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300" y="2543243"/>
            <a:ext cx="2623500" cy="20931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1800" y="2543243"/>
            <a:ext cx="2623500" cy="209316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открытых биотопов: жизнь на просторах степей и луг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97650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Жаворонки: покорители открытых пространств
</a:t>
            </a:r>
            <a:pPr algn="l" indent="0" marL="0">
              <a:lnSpc>
                <a:spcPct val="130039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Жаворонки отлично маскируются в траве благодаря защитной окраске. Эти птицы поют прямо в полёте, их песня наполняет степи весной и летом. Питаются насекомыми и семенами, поддерживая баланс в экосистемах полевых биотопов.
</a:t>
            </a:r>
            <a:endParaRPr lang="en-US" sz="978" dirty="0"/>
          </a:p>
        </p:txBody>
      </p:sp>
      <p:sp>
        <p:nvSpPr>
          <p:cNvPr id="12" name="Text 3"/>
          <p:cNvSpPr txBox="1"/>
          <p:nvPr/>
        </p:nvSpPr>
        <p:spPr>
          <a:xfrm>
            <a:off x="3144275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Перепела — маленькие жители полей и лугов
</a:t>
            </a:r>
            <a:pPr algn="l" indent="0" marL="0">
              <a:lnSpc>
                <a:spcPct val="130039"/>
              </a:lnSpc>
              <a:buNone/>
            </a:pPr>
            <a:r>
              <a:rPr lang="en-US" sz="1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Перепела предпочитают скрываться в траве и кустарниках, их окраска помогает оставаться незаметными для хищников. Они поедают разнообразных насекомых и семена, способствуя контролю численности вредителей в агроландшафтах.
</a:t>
            </a:r>
            <a:endParaRPr lang="en-US" sz="966" dirty="0"/>
          </a:p>
        </p:txBody>
      </p:sp>
      <p:sp>
        <p:nvSpPr>
          <p:cNvPr id="13" name="Text 4"/>
          <p:cNvSpPr txBox="1"/>
          <p:nvPr/>
        </p:nvSpPr>
        <p:spPr>
          <a:xfrm>
            <a:off x="5988288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Куропатки — мастера выживания в степи
</a:t>
            </a:r>
            <a:pPr algn="l" indent="0" marL="0">
              <a:lnSpc>
                <a:spcPct val="130039"/>
              </a:lnSpc>
              <a:buNone/>
            </a:pPr>
            <a:r>
              <a:rPr lang="en-US" sz="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Куропатки приспособлены к жизни в открытых пространствах с минимальной растительностью. Они используют камуфляжную окраску и ведут скрытный образ жизни. Питаются травой, насекомыми и плодами, влияя на структуру травянистой растительности.
</a:t>
            </a:r>
            <a:endParaRPr lang="en-US" sz="102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птицы: обитатели суровых высот
</a:t>
            </a:r>
            <a:endParaRPr lang="en-US" sz="2311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Беркут — величественный хищник гор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Беркут обладает мощными крыльями, позволяющими парить над горными хребтами. Он охотится на мелких млекопитающих и птиц, регулируя численность горных животных. Этот орёл часто располагается в труднодоступных местах, защищая свою территорию.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Альпийская трясогузка: маленький покоритель высот
</a:t>
            </a:r>
            <a:pPr algn="l" indent="0" marL="0">
              <a:lnSpc>
                <a:spcPct val="115000"/>
              </a:lnSpc>
              <a:buNone/>
            </a:pPr>
            <a:r>
              <a:rPr lang="en-US" sz="3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птица приспособлена к разреженному воздуху и резким перепадам температуры. Трясогузка быстро и ловко передвигается по скалам в поисках насекомых. Она играет важную роль в контроле численности мелких беспозвоночных видов.
</a:t>
            </a:r>
            <a:endParaRPr lang="en-US" sz="947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гор: хранители семян и экологического равновесия
</a:t>
            </a:r>
            <a:pPr algn="l" indent="0" marL="0">
              <a:lnSpc>
                <a:spcPct val="115000"/>
              </a:lnSpc>
              <a:buNone/>
            </a:pPr>
            <a:r>
              <a:rPr lang="en-US" sz="3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горных экосистемах птицы способствуют распространению семян, обеспечивая рост растений на склонах. Они снижают численность насекомых, поддерживая здоровье высокогорных сообществ и сохраняя биологическое разнообразие.
</a:t>
            </a:r>
            <a:endParaRPr lang="en-US" sz="94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3243"/>
            <a:ext cx="2623500" cy="2093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300" y="2543243"/>
            <a:ext cx="2623500" cy="20931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1800" y="2543243"/>
            <a:ext cx="2623500" cy="209316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птицы: обитатели мегаполисов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97650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Воробьи — повседневные соседи человека
</a:t>
            </a:r>
            <a:pPr algn="l" indent="0" marL="0">
              <a:lnSpc>
                <a:spcPct val="130039"/>
              </a:lnSpc>
              <a:buNone/>
            </a:pPr>
            <a:r>
              <a:rPr lang="en-US" sz="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Воробьи легко адаптируются к жизни среди зданий и улиц. Они гнездятся под крышами и в щелях, питаясь семенами и остатками пищи. Благодаря им уменьшается численность городских насекомых и они помогают поддерживать чистоту.
</a:t>
            </a:r>
            <a:endParaRPr lang="en-US" sz="1019" dirty="0"/>
          </a:p>
        </p:txBody>
      </p:sp>
      <p:sp>
        <p:nvSpPr>
          <p:cNvPr id="12" name="Text 3"/>
          <p:cNvSpPr txBox="1"/>
          <p:nvPr/>
        </p:nvSpPr>
        <p:spPr>
          <a:xfrm>
            <a:off x="3144275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Голуби — символы городских площадей
</a:t>
            </a:r>
            <a:pPr algn="l" indent="0" marL="0">
              <a:lnSpc>
                <a:spcPct val="130039"/>
              </a:lnSpc>
              <a:buNone/>
            </a:pPr>
            <a:r>
              <a:rPr lang="en-US" sz="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Голуби освоили городскую среду и часто живут в парках и на площадях. Они используют здания для гнездовий и питаются пищевыми отходами. Голуби помогают утилизировать остатки еды и влияют на общую экологию мегаполиса.
</a:t>
            </a:r>
            <a:endParaRPr lang="en-US" sz="1077" dirty="0"/>
          </a:p>
        </p:txBody>
      </p:sp>
      <p:sp>
        <p:nvSpPr>
          <p:cNvPr id="13" name="Text 4"/>
          <p:cNvSpPr txBox="1"/>
          <p:nvPr/>
        </p:nvSpPr>
        <p:spPr>
          <a:xfrm>
            <a:off x="5988288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Галки и чайки: важные участники городской экосистемы
</a:t>
            </a:r>
            <a:pPr algn="l" indent="0" marL="0">
              <a:lnSpc>
                <a:spcPct val="130039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Галки охотятся на насекомых и мелких беспозвоночных в парках, регулируя их численность. Чайки обитают около водоёмов в городах, собирая органические отходы. Обе птицы играют роль санитара городской среды.
</a:t>
            </a:r>
            <a:endParaRPr lang="en-US" sz="97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Птицы-санитары: природные уборщики лесов и полей
</a:t>
            </a:r>
            <a:endParaRPr lang="en-US" sz="1934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Грифы — эффективные очистители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3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Грифы быстро находят падаль и поедают ее, предотвращая распространение болезней. Они играют ключевую роль в очищении горных и степных территорий. Благодаря их деятельности экосистемы сохраняются чистыми и сбалансированными.
</a:t>
            </a:r>
            <a:endParaRPr lang="en-US" sz="950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Вороны — умные и бдительные санитары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3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Вороны поедают останки животных и предотвращают накопление трупов в лесах и населённых пунктах. Они адаптированы к различным условиям и часто сотрудничают в поисках пищи, поддерживая экологический порядок.
</a:t>
            </a:r>
            <a:endParaRPr lang="en-US" sz="947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Черный коршун — бдительный сторож полей и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3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Черный коршун высматривает падаль и активно очищает территорию от разлагающихся остатков. Благодаря своим повадкам он предупреждает распространение инфекций и помогает природному круговороту веществ.
</a:t>
            </a:r>
            <a:endParaRPr lang="en-US" sz="94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3243"/>
            <a:ext cx="2623500" cy="2093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300" y="2543243"/>
            <a:ext cx="2623500" cy="20931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1800" y="2543243"/>
            <a:ext cx="2623500" cy="209316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Птицы-распространители семян: садовники лесов и лугов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97650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Скворцы и дрозды — переносчики ягод на дальние расстояния
</a:t>
            </a:r>
            <a:pPr algn="l" indent="0" marL="0">
              <a:lnSpc>
                <a:spcPct val="130039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птицы поедают ягоды и разносят семена по лесу и полям. Благодаря им происходит обновление растительности и формирование новых зарослей. Их роль важна для поддержания биоразнообразия в природных сообществах.
</a:t>
            </a:r>
            <a:endParaRPr lang="en-US" sz="978" dirty="0"/>
          </a:p>
        </p:txBody>
      </p:sp>
      <p:sp>
        <p:nvSpPr>
          <p:cNvPr id="12" name="Text 3"/>
          <p:cNvSpPr txBox="1"/>
          <p:nvPr/>
        </p:nvSpPr>
        <p:spPr>
          <a:xfrm>
            <a:off x="3144275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Сойки и их значимость в распространении дубов
</a:t>
            </a:r>
            <a:pPr algn="l" indent="0" marL="0">
              <a:lnSpc>
                <a:spcPct val="130039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Сойки запасают желуди, закапывая их в землю. Не все желуди выкопаны, что способствует росту молодых дубов. Такая деятельность птиц улучшает структуру лесов и способствует их естественному возобновлению.
</a:t>
            </a:r>
            <a:endParaRPr lang="en-US" sz="978" dirty="0"/>
          </a:p>
        </p:txBody>
      </p:sp>
      <p:sp>
        <p:nvSpPr>
          <p:cNvPr id="13" name="Text 4"/>
          <p:cNvSpPr txBox="1"/>
          <p:nvPr/>
        </p:nvSpPr>
        <p:spPr>
          <a:xfrm>
            <a:off x="5988288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помогают разнообразию лесных экосистем
</a:t>
            </a:r>
            <a:pPr algn="l" indent="0" marL="0">
              <a:lnSpc>
                <a:spcPct val="130039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Разнося семена различных растений, птицы обеспечивают разнообразие видов и устойчивость лесных биотопов. Их климатические миграции расширяют ареалы растений, благоприятно влияя на экосистемы.
</a:t>
            </a:r>
            <a:endParaRPr lang="en-US" sz="97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птиц в биологической защите растений: природные защитники
</a:t>
            </a:r>
            <a:endParaRPr lang="en-US" sz="1934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Синицы — активные борцы с вредителями
</a:t>
            </a:r>
            <a:pPr algn="l" indent="0" marL="0">
              <a:lnSpc>
                <a:spcPct val="115000"/>
              </a:lnSpc>
              <a:buNone/>
            </a:pPr>
            <a:r>
              <a:rPr lang="en-US" sz="3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синиц способна за лето уничтожить свыше 10 000 вредных насекомых. Они питаются гусеницами и личинками, спасая сады и леса от повреждений. Это способствует снижению необходимости в химических средствах борьбы.
</a:t>
            </a:r>
            <a:endParaRPr lang="en-US" sz="1033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птицы как регуляторы численности грызунов
</a:t>
            </a:r>
            <a:pPr algn="l" indent="0" marL="0">
              <a:lnSpc>
                <a:spcPct val="115000"/>
              </a:lnSpc>
              <a:buNone/>
            </a:pPr>
            <a:r>
              <a:rPr lang="en-US" sz="3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Совы и ястребы охотятся на мышей и крыс, не позволяя им размножаться чрезмерно. Их естественная деятельность поддерживает экологический баланс и предотвращает вред урожаев, снижая риски для сельского хозяйства.
</a:t>
            </a:r>
            <a:endParaRPr lang="en-US" sz="947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Насекомоядные птицы защищают сельскохозяйственные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3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Ласточки и стрижи поедают большое количество летающих вредителей, уменьшая ущерб посевам. Это способствует сохранению естественных экосистем и уменьшает использование пестицидов, повышая экологическую безопасность.
</a:t>
            </a:r>
            <a:endParaRPr lang="en-US" sz="94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на дичь, такую как утки и фазаны, обеспечивает пищу и способствует регулированию популяций диких птиц, сохраняя их численность в естественных пределах.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птицы — куры, утки и гуси — играют важную роль в экономике, предоставляя мясо, яйца и перья, что поддерживает продовольственную безопасность.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птиц широко присутствуют в народных сказках, символике и традициях России, отражая культурное значение и духовное восприятие птиц в обществе.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Традиционное использование перьев и яиц в ремеслах и украшениях сохраняет связь человека с природой и подчеркивает практическую ценность птиц.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птиц в хозяйстве и культуре человека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887" y="1642900"/>
            <a:ext cx="169838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9124" y="1642900"/>
            <a:ext cx="194100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756" y="3328333"/>
            <a:ext cx="194100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6993" y="3328333"/>
            <a:ext cx="218362" cy="194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 спорте, науке и мониторинге среды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Соколиная охота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Традиционный вид спорта, где соколы помогают охотиться на дичь, развивая навыки взаимодействия человека с природой и поддерживая культурное наследие.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Спортивное голубеводство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Разведение и тренировка голубей для спортивных соревнований развивают наблюдательность и умение работать с птицами, сохраняя этот уникальный вид деятельности.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Голуби-переписчики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голубей для передачи сообщений в военных и гражданских целях демонстрирует важность птиц в истории коммуникаций человека.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Канарейки для мониторинга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Канарейки применялись шахтёрами для выявления вредных газов, являясь индикаторами безопасности и помогая защитить здоровье людей.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24901" y="1635700"/>
            <a:ext cx="2657747" cy="300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5870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сохранения редких птиц создаются заповедники, устанавливаются искусственные гнездовья. Запрет на охоту и просветительская деятельность помогают повысить осознанность населения и защитить природу.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9805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видов птиц, занесённых в Красную книгу России, растёт из-за потери среды обитания и загрязнения. Особое внимание уделяется таким видам, как журавль стерх и орлан-белохвост, важным для экосистем.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803000"/>
            <a:ext cx="85368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и сохранение редких видов птиц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9673" y="748450"/>
            <a:ext cx="2793605" cy="3824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обеспечивают баланс в природе, контролируя вредителей и распространяя растения. Их разнообразие отражает приспособленность к средам обитания и важность охраны для будущих поколений.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птиц для природы и человека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2026-05-09T15:34:08Z</dcterms:created>
  <dcterms:modified xsi:type="dcterms:W3CDTF">2026-05-09T15:34:08Z</dcterms:modified>
</cp:coreProperties>
</file>