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Земли человеком и страны мира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именно здесь, а не в других местах?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расселяются по Земле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 люди заселяли материки и острова, строили города и использовали природные богатства. Сегодня на Земле живёт более 8 миллиардов человек, а следы человеческой деятельности заметны почти повсюду.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03450"/>
            <a:ext cx="84240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расселения человечества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появились в Африке, где сформировались ранние очаги жизни и труда.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начало пути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люди постепенно расселились в Евразию, осваивая новые природные условия и большие пространства.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Евразию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Австралии и Америки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тысячи лет были заселены Австралия и Америка: этому помогали поиск пищи, развитие земледелия и приручение животных.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пустыни, высокие горы и полярные районы заселялись позже всего из-за суровых условий и удалённости.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освоение трудных территорий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450" y="3012471"/>
            <a:ext cx="2716500" cy="15996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плотность населения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9625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охотнее селятся там, где есть реки, озёра или выход к морю. Вода нужна для питья, хозяйства, транспорта и развития городов, поэтому такие места заселяются особенно быстро.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9600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 облегчает земледелие, строительство и повседневную жизнь. Сильная жара, морозы, засухи и частые бури уменьшают привлекательность территории для постоянного расселения.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без крайностей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широкие речные долины удобнее для строительства дорог, домов и полей. На крутых склонах, в горах и на заболоченных территориях жить и работать значительно труднее.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рельеф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3313325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районы заселялись веками, другие стали активно осваиваться только после появления дорог, техники и новых способов хозяйства. История объясняет различия между странами и регионами.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313300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459613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полезные ископаемые, плодородные почвы или леса, быстрее появляются поселения и рабочие места. Хозяйство развивается, и численность населения растёт.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59587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ресурсов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населения по частям света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численность регионов влияет не только площадь, но и очень раннее освоение Азии, где возникли крупнейшие очаги расселения.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остаётся главным центром проживания людей, а другие части света заметно уступают ей по численности населения.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ООН, 2024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самых населённых стран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численность населения и площадь территории не всегда связаны напрямую.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 гораздо плотнее заселены, чем США, хотя их территории меньше. Китай и США близки по площади, но резко отличаются по численности населения.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национальной статистики, 2024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206778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11778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085978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выбора места жизни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родники обеспечивают людей водой для питья, полива и хозяйства. Поэтому поселения часто возникают возле водоёмов и вдоль крупных речных долин.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хороших почвах легче выращивать зерно, овощи и корм для животных. Такие территории быстрее заселяются, потому что дают стабильный урожай и поддерживают развитие сёл.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железные дороги, порты и аэропорты соединяют людей и рынки. Удобное сообщение помогает торговле, делает жизнь доступнее и привлекает новые предприятия.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места, где есть работа, школы, больницы и чувство защищённости. Если территория даёт возможность учиться, зарабатывать и торговать, она заселяется быстрее.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безопасность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 становится освоенной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последовательность: от природных преимуществ к росту населения и 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территории: как люди их осваивают
</a:t>
            </a:r>
            <a:endParaRPr lang="en-US" sz="2915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пустыне поселения тянутся к оазисам и участкам, где можно добыть воду. За пределами таких мест пространство кажется почти пустым, но дороги и техника позволяют проходить большие расстояния и поддерживать связь между населёнными пунктами.
</a:t>
            </a:r>
            <a:endParaRPr lang="en-US" sz="1124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Сахара: жизнь у редких источников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северные районы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холодный климат, короткое лето и непростые условия для строительства и сельского хозяйства. Люди живут в посёлках, где есть отопление, транспорт и доставка необходимых товаров, а работу часто дают добыча ресурсов и обслуживание инфраструктуры.
</a:t>
            </a:r>
            <a:endParaRPr lang="en-US" sz="1124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месте с жарой, холодом или сильной сухостью город может расти, если есть технологии и надёжные коммуникации. Вода, энергия, дороги и жильё делают жизнь возможной там, где раньше поселения возникали редко.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 среди суровой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разных частях света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рабочие места, учебные заведения и транспортные узлы, поэтому они продолжают притягивать новых жителей.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урбанизация характерна для развитых регионов, а Африка и Азия ещё имеют большой потенциал роста городского населения.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ООН и Всемирного банка, 2023–2024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изменили освоение Земли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городах сосредоточились органы власти, школы, университеты, больницы и культурные учреждения. Здесь людям проще получать услуги, обмениваться знаниями и принимать решения, влияющие на жизнь больших территорий.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управления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71225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плотность населения усиливает загрязнение воздуха, шума и рек. Поэтому городское развитие требует очистных сооружений, общественного транспорта, зелёных зон и бережного использования природных ресурсов.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71225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природу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7512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фабрик и заводов города стали местами сосредоточения рабочих мест. Это ускорило приток населения, увеличило спрос на жильё и усилило значение городов в хозяйстве страны.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7512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71425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растёт, его границы выходят далеко за исторический центр. Появляются новые жилые районы, возрастает потребление воды и энергии, а природные участки постепенно заменяются дорогами и застройкой.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71425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пригородов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917712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выросли там, где удобно перевозить товары и встречаться покупателям и продавцам. Рынки, порты, железные дороги и дороги превратили их в главные пункты обмена между районами и странами.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917712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торговли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05207"/>
            <a:ext cx="4684800" cy="22872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очень большой и очень малой плотностью населения
</a:t>
            </a:r>
            <a:endParaRPr lang="en-US" sz="319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плотность населения зависит не только от площади страны, но и от природных условий, доступности воды и удобства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данные и справочные сведения по странам мира (оценки по состоянию на 2024 год)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государства и страны с суровой природой могут быть заселены очень неравномерно: густо в удобных районах и редко на трудных для жизни территориях.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освоения трудных природных зон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Канаде, Сибири и Скандинавии жизнь возможна благодаря отоплению, надёжным дорогам и добыче полезных ископаемых. Современные технологии помогают работать и строить жильё в холодном климате.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осваиваются, когда люди могут защититься от холода или жары, обеспечить себя водой и связать поселения с остальной страной. Техника делает даже суровые зоны пригодными для жизни.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удаётся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ОАЭ и Саудовской Аравии заселение поддерживают опреснение воды, кондиционирование воздуха и развитый транспорт. Города и промышленные зоны появляются там, где раньше жить было почти невозможно.
</a:t>
            </a:r>
            <a:endParaRPr lang="en-US" sz="99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страны и их особенности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дорога вместо сухопутной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Японии и Великобритании море стало не преградой, а главным путём связи с миром. Порты, судоходство и торговля помогли этим странам расти, обмениваться товарами и развивать города у побережья.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островами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и Филиппины состоят из множества островов, поэтому здесь особенно важны паромы, авиасообщение и порты. Население часто живёт вдоль берегов, где легче ловить рыбу, перевозить грузы и поддерживать связи между островами.
</a:t>
            </a:r>
            <a:endParaRPr lang="en-US" sz="1099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сосед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показывает, как островная страна может опираться на мореплавание, сельское хозяйство и экспорт продукции. Такие государства обычно внимательно относятся к морским путям, импорту топлива и продовольствия, потому что от них зависит повседневная жизнь.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страны по площади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крупнейшие по площади государства расположены в разных частях света и сильно отличаются по природным условиям и заселённости.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не означает высокую плотность населения: климат, рельеф и освоенность внутренних районов часто важнее размеров страны.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площади стран мира (оценки по состоянию на 2024 год)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связаны между собой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производство, перевозки и международные контакты соединяют страны в единую 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 млн га
</a:t>
            </a:r>
            <a:endParaRPr lang="en-US" sz="6508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 было утрачено в мире с 1990 по 2020 год.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насколько сильно освоение территорий может сокращать природные зоны и менять условия жизни людей и животных.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Global Forest Resources Assessment 2020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освоения стран мира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одна и та же страна может развиваться по-разному в зависимости от климата, ресурсов и положения у моря.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не задают один сценарий развития: страны приспосабливаются к ним через хозяйство, транспорт и размещение населения.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экономической географии стран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освоения Земли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крупнейшую площадь среди стран мира, поэтому её природные условия очень разнообразны. На такой территории соседствуют леса, степи, горы, тундра и большие речные бассейны.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России легко увидеть контраст между плотно заселёнными районами и почти необжитыми пространствами. Именно поэтому страна особенно ярко показывает связь природы, хозяйства и расселения людей.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и густые зоны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автомагистрали и крупные промышленные центры помогают осваивать огромные пространства. Полезные ископаемые и энергетические ресурсы привлекают население в отдельные районы.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 и ресурсов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живёт в европейской части страны и на юге, где мягче климат и больше крупных городов. Север и восток заселены значительно реже из-за суровых условий.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Земли — это долгий путь расселения людей, роста городов и развития стран. На размещение населения влияют природа, транспорт, история и хозяйство, поэтому мир остаётся очень разным.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2026-06-02T14:58:28Z</dcterms:created>
  <dcterms:modified xsi:type="dcterms:W3CDTF">2026-06-02T14:58:28Z</dcterms:modified>
</cp:coreProperties>
</file>