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 1: Discovering Celebrity Life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образ знаменитости: от фактов к медиа и обсуждению.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Units 1—5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читаете о знаменитостях, учитесь извлекать биографические факты, анализировать медиа-тексты и замечать, как язык формирует оценку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знаменитостью сегодня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Знаменитость XXI века может быть актёром, спортсменом, блогером или предпринимателем. Известность теперь определяется не одной профессией, а видимостью в медиа и откликом аудитории.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слава может быстро стать международной, но так же быстро потерять внимание публики. Интерес зависит от новых событий, трендов и постоянного потока контента.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узнаваемость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Подписчики, просмотры, репосты и упоминания часто становятся показателями успеха. Чем активнее цифровое присутствие, тем быстрее имя человека попадает в общие обсуждения и новостные ленты.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всплеск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популярность возникает из одного яркого события, вирусного ролика или удачного выступления. Однако без дальнейших результатов такой интерес часто оказывается недолгим и нестабильным.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публичный образ
</a:t>
            </a:r>
            <a:endParaRPr lang="en-US" sz="1781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причёска и аксессуары помогают создать узнаваемый образ. Даже небольшие детали, повторяющиеся в публичных выходах, формируют устойчивое впечатление и становятся частью личного бренда.
</a:t>
            </a:r>
            <a:endParaRPr lang="en-US" sz="1313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Интервью, комментарии и ответы на вопросы показывают, как знаменитость говорит с аудиторией. Интонация, мимика и выбор слов нередко влияют на восприятие сильнее, чем сам факт новости.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дорожка, обложки журналов и посты в соцсетях работают как витрина известности. Именно там образ становится максимально заметным, отредактированным и рассчитанным на массовое внимание.
</a:t>
            </a:r>
            <a:endParaRPr lang="en-US" sz="1362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и 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проекты и общественные инициативы тоже входят в публичный образ. Они помогают показать не только стиль, но и ценности, ответственность и отношение к своей аудитории.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материалам раздела Project 1 (иллюстративные данные)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интереса к знаменитостям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внимание удерживают регулярные публикации и быстрый обмен мнениями: именно так имя остаётся в поле зрения подростков и новостных алгоритмов.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платформы лидируют, потому что объединяют новости, эмоции и реакцию аудитории; при этом скандальность лишь усиливает краткосрочный интерес.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как история пути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Биографический текст обычно открывается датой и местом рождения. Эти сведения задают основу для дальнейшего рассказа и позволяют связать личную историю с конкретным культурным и социальным контекстом.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важны обучение, первые увлечения и ранние попытки войти в профессию. Именно эти детали показывают, как формировался интерес человека к своему делу и какие навыки появились раньше успеха.
</a:t>
            </a:r>
            <a:endParaRPr lang="en-US" sz="1201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эпизодом часто становится прорыв: дебют, первая заметная роль, выпуск альбома или спортивная победа. Этот момент объясняет, почему имя стало известно широкой публике.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прорыва обычно перечисляют награды, проекты, рекорды и общественное признание. Такие факты делают биографию убедительной и помогают отделить проверенную информацию от мифов и рекламных преувеличений.
</a:t>
            </a:r>
            <a:endParaRPr lang="en-US" sz="1063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биография опирается на точные даты, названия и источники. Это особенно важно, потому что вокруг известных людей легко возникают слухи, которые подменяют реальную историю красивой легендой.
</a:t>
            </a:r>
            <a:endParaRPr lang="en-US" sz="11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профессии создают разный тип известности, но все они связаны с вниманием аудитории и медийной видимостью.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материалам раздела Project 1
</a:t>
            </a:r>
            <a:endParaRPr lang="en-US" sz="771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знаменитостей и их публичный образ
</a:t>
            </a:r>
            <a:endParaRPr lang="en-US" sz="254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известности различаются по источнику внимания, но все зависят от узнаваемости, регулярной публичности и доверия аудитории.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новости о знаменитости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событие превращается в медийный образ через публикации и реакцию аудитории.
</a:t>
            </a:r>
            <a:endParaRPr lang="en-US" sz="10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и управление личным брендом
</a:t>
            </a:r>
            <a:endParaRPr lang="en-US" sz="2614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знаменитости говорить с аудиторией без посредников. Это создаёт ощущение открытости, но одновременно делает каждую публикацию частью публичной стратегии и репутации.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в Instagram, TikTok, YouTube и X задают стиль общения с фанатами. По ним аудитория судит о характере, ценностях и уровне близости к известному человеку.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комментарии и репосты сразу показывают реакцию публики. Поэтому удачный контент быстро усиливает внимание, а неудачный — так же быстро вызывает критику и обсуждение.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спорный пост, неудачная шутка или старое фото могут перерасти в репутационный кризис. В цифровой среде информация распространяется быстро и часто выходит из первоначального контекста.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Папарацци и границы приватности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личной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следит не только за работой знаменитостей, но и за их семьёй, отношениями и поездками. Этот интерес становится основой для материалов папарацци и таблоидов.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и 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подробности быстро превращаются в новости, часто без согласия героя. При этом акцент делается на эмоциональности, а не на точности или контексте.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 пользователи обсуждают, где проходит граница между новостью и вторжением в частную жизнь. В центре спора оказываются право на приватность и интерес публики.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медиа должны проверять факты и уважать личные границы. Для читателя важно уметь отличать общественно значимую информацию от любопытства, которое нарушает приватность.
</a:t>
            </a:r>
            <a:endParaRPr lang="en-US" sz="9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диаграмма по материалам раздела Project 1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популярность: сравнение факторов
</a:t>
            </a:r>
            <a:endParaRPr lang="en-US" sz="202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редко зависит от одного признака: в медиа усиливают эффект и личные качества, и механизмы распространения контента.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устойчивую известность поддерживают талант и труд, а скандал и алгоритмы чаще дают быстрый, но нестабильный рост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пользуются YouTube, поэтому образ знаменитости всё чаще формируется через постоянный поток видео и коротких публикаций.
</a:t>
            </a:r>
            <a:endParaRPr lang="en-US" sz="1621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вовлечённость аудитории усиливает давление на публичных людей: им приходится поддерживать видимость успеха почти ежедневно.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Teens, Social Media and Technology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фан-культура создаёт сообщество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который стал началом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концерта школьница выложила фан-арт с любимым певцом и получила десятки откликов. Через несколько дней небольшая группа поклонников уже обсуждала новости, делилась цитатами и планировала общий онлайн-проект.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комментарии превращаются в 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премьеры сериала подростки писали в чате короткие реакции, собирали скриншоты интервью и создавали подборки лучших сцен. Так разрозненные зрители постепенно стали сообществом, где каждый чувствовал себя услышанным.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интересом и навязчивостью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фанатов начал следить за каждым постом кумира и спорить с любыми критическими отзывами. История показала, что любовь к артисту может объединять людей, но иногда переходит в эмоциональную зависимость.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признаков помогает понять, стоит ли доверять сообщению о знаменитости.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материалам раздела Project 1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слухи: как отличить надёжную информацию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проверяемых деталей и независимых подтверждений, тем надёжнее новость; отсутствие источников и эмоциональный тон указывают на 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знаменитости влияют на подростков
</a:t>
            </a:r>
            <a:endParaRPr lang="en-US" sz="274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мода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кумиров быстро становятся ориентиром для одежды, причёсок и аксессуаров. Подростки примеряют не только внешний вид, но и способы самопрезентации в школе и онлайн.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фразы, жесты и манера общения легко распространяются через соцсети. Поэтому знаменитости нередко задают нормы разговора и способы выражать эмоции среди сверстников.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спорт, танцы и другие хобби часто становятся привлекательнее, если ими занимается любимый артист. Это может расширять круг интересов и помогать искать собственные способности.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истории о тренировках, волонтёрстве и благотворительности показывают, что успех требует дисциплины и ответственности. Такой пример особенно важен, когда подростки ищут жизненные ориентиры.
</a:t>
            </a:r>
            <a:endParaRPr lang="en-US" sz="13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устойчивому успеху в публичной сфере
</a:t>
            </a:r>
            <a:endParaRPr lang="en-US" sz="226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раздела: от первого появления до долгосрочной репутации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знаменитостей в английском языке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Neutral words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famous, popular и celebrity обычно описывают известность без оценки. Они подходят для нейтральных сообщений, биографий и новостных текстов о публичных людях.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qualities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Talented, successful, stylish и charismatic создают благоприятный образ. Такие слова подчёркивают достижения, вкус, уверенность и профессиональный уровень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Negative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Scandalous, rumor и headline часто передают критический или сенсационный тон. В таких контекстах важно замечать, как лексика влияет на отношение читателя.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Interview, audience, image и reputation помогают описывать взаимодействие знаменитости с публикой. Эти слова особенно полезны при анализе статей, постов и комментариев.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Privacy и fame напоминают, что известность имеет цену. Важный смысл раздела — публичность не отменяет права человека на личные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диаграмма по материалам раздела Project 1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узнают новости о знаменитостях
</a:t>
            </a:r>
            <a:endParaRPr lang="en-US" sz="196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и рекомендации алгоритмов ускоряют распространение новостей, но не всегда помогают проверить их точность.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мобильные платформы: именно они задают скорость, формат и эмоциональный тон информации о знаменитостях.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67" y="2403402"/>
            <a:ext cx="2736240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942" y="2403402"/>
            <a:ext cx="2736240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заканчивается интерес и начинается вмешательство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у школьных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 сделал снимок известной актрисы рядом с детьми и сразу передал его в сеть. Обсуждение быстро вышло за рамки новости: одни говорили о праве публики на информацию, другие напоминали о границах частной жизни.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Комментарий, который стал травлей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запись в соцсети вызвала волну насмешек, когда пользователи начали повторять чужие шутки без проверки фактов. История показала, что цифровая культура требует не только активности, но и ответственности за тон общения.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privacy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проекте подростки сопоставили новостной интерес и личную неприкосновенность. Они пришли к выводу, что уважение к границам важно даже тогда, когда речь идёт о знаменитостях и публичных событиях.
</a:t>
            </a:r>
            <a:endParaRPr lang="en-US" sz="12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Discovering Celebrity Life: что остаётся после раздела
</a:t>
            </a:r>
            <a:endParaRPr lang="en-US" sz="2643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видеть за известностью труд, стратегию и ответственность, а за новостями — отбирать факты и замечать влияние языка, медиа и социальных сетей на общественное мнение.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2026-05-31T14:56:05Z</dcterms:created>
  <dcterms:modified xsi:type="dcterms:W3CDTF">2026-05-31T14:56:05Z</dcterms:modified>
</cp:coreProperties>
</file>