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Политика, экономика, культура и вызовы региона во второй половине XX и начале XXI 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во второй половине XX — начале XXI века: основные темы и значение
</a:t>
            </a:r>
            <a:endParaRPr lang="en-US" sz="19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1950-х годах Латинская Америка была полна социальных и политических противоречий. Влияние США контролировало многие процессы, а экономика зависела от экспорта сырья. Регион отличался большим этническим и культурным разнообразием.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середины XX века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Кубинская революция 1959 года и её последствия
</a:t>
            </a:r>
            <a:endParaRPr lang="en-US" sz="235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1959 году Фидель Кастро сверг режим Батисты, провозгласив социалистический строй. Были проведены национализация предприятий и земельная реформа для улучшения жизни населения.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вызвала напряжение между социалистическими и капиталистическими государствами, став примером для других стран, стремившихся к социальной и политической перестройке.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режимы: политика контроля и её последствия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1960-1970-х годах в ряде стран Латинской Америки установились военные диктатуры с жесткими репрессиями и подавлением свободной прессы.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власти ограничивали право на собрания и устраняли политических противников, в том числе через насильственные исчезновения.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поддерживали авторитарные режимы, оправдывая это борьбой с угрозой коммунизма и защитой своих стратегических интересов.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Чили: военный переворот 1973 года и режим Пиночета
</a:t>
            </a:r>
            <a:endParaRPr lang="en-US" sz="2393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 1973 года возглавил генерал Пиночет, свергнув легитимное правительство Альенде с применением силы и репрессий против оппозиции.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правление характеризовалось рыночными реформами, приватизацией и усилением контроля над обществом через устранение тысяч инакомыслящих.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Тлателолько (Мексика, 1968)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студенческое движение закончилось жестоким разгонем демонстрации на площади Тлателолько. События продемонстрировали жесткость режима и вызвали международное осуждение.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в Бразилии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военного режима выступали растущие независимые профсоюзы и гражданские активисты, требуя демократии и права на объединение, что усиливало давление на власть.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«Майские матери» в Аргентине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требовали возвращения пропавших без вести близких и привлекали внимание общества к нарушениям прав человека в период диктатуры.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сопротивление диктатурам: примеры и последствия
</a:t>
            </a:r>
            <a:endParaRPr lang="en-US" sz="2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кризисы 1980-х годов и роль МВФ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долговых проблем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1980-х увеличился внешний долг стран региона, началась гиперинфляция и падение уровня жизни, что требовало международной финансовой помощи.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экономия и её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получения кредитов приходилось принимать жёсткие меры экономии, что сокращало расходы на социальные программы и вызывало массовое недовольство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Долговой кризис 1980-х: финансовые показатели и реформы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1990-х общий внешний долг превысил 400 млрд долларов, что вызвало массовую приватизацию и сокращение расходов.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задолженности обусловил внедрение реформ с целью стабилизации экономики и привлечения инвестиций в регион.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валютный фонд, 1995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США на процессы в Латинской Америке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активно поддерживали антикоммунистические режимы, включая участие в операциях Программы «Кондор», финансируя и обучая военные силы.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Американское влияние проявлялось в экономических санкциях, культурной экспансии и поддержке союзников, формируя политическую карту региона в интересах США.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демократизации: окончание диктатур и переходные процессы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1980-1990-х военные режимы в Аргентине, Бразилии и Чили уступили место демократически избранным правительствам.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протесты и забастовки сыграли ключевую роль в ослаблении диктатур, усилив давление на власть.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сообщество поддерживало переходы к демократии, увеличивая влияние на политические процессы.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приняты новые конституции, расширены гражданские права и восстановлены основные свободы общества.
</a:t>
            </a:r>
            <a:endParaRPr lang="en-US" sz="10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8830"/>
            <a:ext cx="1116300" cy="893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728830"/>
            <a:ext cx="1116300" cy="8930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 политическая интеграция: региональные объединения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МЕРКОСУР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 в 1991 году для углубления экономического сотрудничества, он объединяет Аргентину, Бразилию, Парагвай и Уругвай. Фокус на свободной торговле и координации политики.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Андское сообщество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стран, включая Колумбию, Перу и Боливию, направленная на совместное развитие инфраструктуры и продвижение интеграционных процессов с упором на социальное равенство.
</a:t>
            </a:r>
            <a:endParaRPr lang="en-US" sz="836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СЕЛАК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 в 2010 году, объединяет все латиноамериканские и карибские государства для усилий в сфере политики, экономики и устойчивого развития региона.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интеграции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конкурентоспособности Латинской Америки в мире через укрепление торговых связей, координацию внешней политики и совместное решение региональных проблем.
</a:t>
            </a:r>
            <a:endParaRPr lang="en-US" sz="8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«Левый поворот» в политике Латинской Америки
</a:t>
            </a:r>
            <a:endParaRPr lang="en-US" sz="2371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левых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XXI века многие страны региона избрали левых лидеров, которые поставили в приоритет борьбу с бедностью и социальное равенство. Эти лидеры получили поддержку благодаря обещаниям смены устаревших политических моделей.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реформы и популизм
</a:t>
            </a:r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правительства развивали программы перераспределения доходов, национализировали ключевые отрасли и внедряли проекты поддержки уязвимых слоёв населения. При этом часто наблюдалась популистская риторика, направленная на укрепление власти.
</a:t>
            </a:r>
            <a:endParaRPr lang="en-US" sz="11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 и скандал Odebrecht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масштабный коррупционный кризис затронул несколько стран, включая Бразилию и Перу. Расследования выявили взятки высокопоставленных чиновников, что подорвало доверие общества к власти и вызвало массовые протесты.
</a:t>
            </a:r>
            <a:endParaRPr lang="en-US" sz="777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Наркоугрозы в Мексике и Колумбии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наркокартелей остаётся серьёзной проблемой, усугубляющей кризис безопасности. Борьба с ними вызывает конфликты и страдания мирных жителей, а также ограничивает развитие регионов.
</a:t>
            </a:r>
            <a:endParaRPr lang="en-US" sz="749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протесты
</a:t>
            </a:r>
            <a:pPr algn="ctr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люди выходят на улицы из-за роста цен на топливо и услуги, а также из-за плохого доступа к образованию и медицине. Эти протесты отражают глубокое недовольство существующим положением.
</a:t>
            </a:r>
            <a:endParaRPr lang="en-US" sz="818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современности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ограничение социальных возможностей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финансирование медицины и образования наиболее ощутимо сказывается на сельских территориях региона, замедляя развитие и снижая шансы на улучшение качества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бедности в разных странах подчеркивает необходимость усиления социальной политики и инвестиций в инфраструктуру для повышения мобильности населения.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2022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природное наследие региона
</a:t>
            </a:r>
            <a:endParaRPr lang="en-US" sz="2227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страдают от вырубки ради сельского хозяйства и добычи полезных ископаемых. Это приводит к утрате биоразнообразия и ухудшению климата на локальном и глобальном уровнях.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Масштабные лесные пожары становятся всё чаще, особенно в 2019 году. Загрязнение рек и исчезновение редких видов животных и растений угрожают экологическому балансу региона, требуя срочных мер защиты.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 известные музыканты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Шакира из Колумбии и Карлос Сантана из Мексики прославили латиноамериканскую музыку на мировой сцене, объединяя традиционные ритмы с современными стилями.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достижения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Писатели, такие как Габриэль Гарсиа Маркес и Марио Варгас Льоса, получили признание благодаря произведениям, отражающим исторический и культурный опыт региона в жанре магического реализма.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праздники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 в Рио — один из крупнейших и красочных фестивалей, собирающий миллионы участников. Также культура региона богата разнообразием национальных кухонь и многовековыми обычаями.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богатство Латинской Америки
</a:t>
            </a:r>
            <a:endParaRPr lang="en-US" sz="28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влияние Латинской Америки
</a:t>
            </a:r>
            <a:endParaRPr lang="en-US" sz="29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1994 год – Вступление в ООН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Усиленное участие в организации способствует продвижению интересов региона на международной арене и развитию сотрудничества с другими странами.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– Экономические соглашения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расширяет торговые отношения, подписывая сделки с Китаем и Европейским союзом, что открывает новые возможности для экспорта и инвестиций.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 год – Создание СЕЛАК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Союза государств Латинской Америки и Карибского бассейна способствует координации внешней политики и развитию социально-экономических инициатив.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– Рост влияния в G20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группе 20 крупнейших экономик мира подтверждает возросший вес региона в глобальном управлении экономикой и политикой.
</a:t>
            </a:r>
            <a:endParaRPr lang="en-US" sz="9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и современные социальные движения
</a:t>
            </a:r>
            <a:endParaRPr lang="en-US" sz="2435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протесты в Чили (2011) стали катализатором общественных изменений, привлекая внимание к проблемам образования и социальной справедливости в стране.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Феминистские и правозащитные движения в Аргентине и Мексике демонстрируют активность молодёжи, использующей цифровые технологии для организации и распространения своих идей.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основы и современные тренды развития
</a:t>
            </a:r>
            <a:endParaRPr lang="en-US" sz="2241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экспорт и традиционные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во многом зависит от экспорта нефти, кофе, меди и сои, что делает её чувствительной к колебаниям мировых рынков. Туризм и денежные переводы остаются важными источниками дохода.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и стартапы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в Мексике и Бразилии появляются технологические стартапы, стимулирующие модернизацию экономики. Эти компании развивают цифровые решения, способствуя диверсификации и росту сектора услуг.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продолжает развиваться, соединяя богатое культурное наследие и природные ресурсы с усилиями по борьбе с социальным неравенством и коррупцией, открывая перспективы устойчивого роста.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вызовы и новые возможности XXI века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2026-05-11T02:06:48Z</dcterms:created>
  <dcterms:modified xsi:type="dcterms:W3CDTF">2026-05-11T02:06:48Z</dcterms:modified>
</cp:coreProperties>
</file>