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Текстоведческий анализ текста: как понять устройство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смысл, строение и языковые средства текста
</a:t>
            </a:r>
            <a:endParaRPr lang="en-US" sz="32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текстоведческий анализ на уроке русского языка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Текстоведческий анализ учит видеть, как предложения соединяются в единое целое, как выбираются слова и как автор направляет читателя к главной мысли и нужному впечатлению.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текста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показывает, как предложения «держатся» друг за друга: повторяются слова, используются местоимения, союзы и общая логика изложения, поэтому текст читается без разрывов и скачков.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текст посвящён одной теме и подчинён общему замыслу. Даже если в нём есть разные эпизоды или детали, они работают на единый смысл и не распадаются на отдельные фразы.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 означает, что мысль доведена до конца: читатель понимает, о чём шла речь и к какому выводу пришёл автор. Обычно это ощущается в конце текста.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текста можно заметить микротемы — небольшие смысловые части. Они помогают разделить содержание на удобные блоки и не потерять главную идею при чтении и анализе.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1664" y="1762825"/>
            <a:ext cx="2351273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при текстоведческом анализе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текста важно не только прочитать его, но и определить основные признаки, которые раскрывают смысл и строение.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позволяют быстро увидеть текст как единое целое и понять, что в нём главное.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чём говорится в тексте. Она задаёт общий круг содержания и помогает сразу понять, к какому явлению, событию или предмету обращается автор.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что именно автор считает важным. Это не просто содержание текста, а его смысловой центр, ради которого и выстраиваются все детали и примеры.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Микротемы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Микротемы делят текст на небольшие смысловые части. В рассказе о походе, например, отдельно могут быть сборы, дорога, встреча с природой и впечатления после возвращения.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главная мысль и микротемы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помогает выбрать способ изложения: события, признаки или объяснение мысли.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 по материалам темы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речи в текстах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чаще связано с действиями, описание — с деталями, а рассуждение — с объяснением и выводом.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стиль текста связан с его задачей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слышен голос автора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слова работают как краски: они создают образ, настроение и внутренний ритм. Читатель не просто узнаёт факты, а представляет место действия, героя и его чувства, словно листает страницу книги с живой картиной.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в которой всё понятно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публицистический стили по-другому выстраивают текст. Первый объясняет точно и спокойно, второй старается убедить и привлечь внимание. Поэтому в тетради легко заметить выделенные фразы, логичные переходы и особые значки речи и книги.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текстоведческого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важные признаки текста и сделать вывод на основе наблюдений.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открывается вступлением: здесь задаётся тема, обозначаются герои, место или исходная ситуация. Именно с этого шага читатель понимает, о чём пойдёт речь.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мысль раскрывается постепенно. В повествовании нарастает действие, в рассуждении приводятся доводы, а в описании добавляются новые признаки и детали.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напряжённый или самый важный момент текста. Здесь событие достигает вершины, а главная мысль особенно ясно проявляется для читателя.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автор подводит итог, завершает событие или формулирует вывод. После этого текст воспринимается как законченное и цельное высказывание.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текста: как он построен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могут сочетаться в одном тексте и усиливать друг друга, если автор хочет сделать мысль точнее и выразительнее.
</a:t>
            </a:r>
            <a:endParaRPr lang="en-US" sz="126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текстоведческого анализа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создают смысл
</a:t>
            </a:r>
            <a:endParaRPr lang="en-US" sz="294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текст выигрывает от сочетания связующих и выразительных средств: они помогают удержать внимание и выделить главное.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несут главный смысл текста и чаще других помогают удерживать тему. По ним легко понять, о чём идёт речь и какие детали автор считает самыми важными.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группа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темы образуют смысловую опору текста: например, школьные, природные или семейные. Они связывают предложения между собой и показывают, в каком круге понятий развивается мысль.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отношение автора к описываемому: одобрение, тревогу, удивление или иронию. Они делают текст живым и помогают почувствовать настроение без прямого объяснения.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разбор: слова-подсказки текста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предложения соединяются разными способами. Одни средства помогают избежать повторов, другие показывают последовательность мыслей и делают высказывание цельным.
</a:t>
            </a:r>
            <a:endParaRPr lang="en-US" sz="979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связи работают вместе: они делают текст понятным, логичным и плавным для чтения.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Текстоведческий анализ и наблюдения над связью предложений в школьных текстах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предложения связываются между собой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тему и идею в коротком тексте
</a:t>
            </a:r>
            <a:endParaRPr lang="en-US" sz="31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слова, которые повторяются или особенно выделяются по смыслу. Они часто подсказывают, о чём текст, и помогают заметить его главную тему без лишних догадок.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подумайте, что автор хочет доказать, подчеркнуть или вызвать у читателя. Главная мысль обычно связана с оценкой события, поступка или явления, а не просто с его описанием.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посмотреть, какие детали повторяются и какие действия занимают больше места. Если все они ведут к одному смыслу, значит, тема и идея определены верно.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частотность слов, но и то, как они помогают строить высказывание в каждом типе речи.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типов речи по материалам школьного курса русского языка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встречается в разных типах речи
</a:t>
            </a:r>
            <a:endParaRPr lang="en-US" sz="311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тяготеет к действию, описание — к признакам, рассуждение — к логическим связям и объяснению.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0862" y="14194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анализу текста
</a:t>
            </a:r>
            <a:endParaRPr lang="en-US" sz="3254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понятиях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 и главную мысль часто принимают за одно и то же, хотя тема отвечает на вопрос, о чём текст, а главная мысль показывает, что именно в нём важно.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без доказательств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просто назвать стиль текста. Нужно опираться на его слова, интонацию, построение фраз и цель высказывания, иначе вывод будет случайным и неточным.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микротем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заметить микротемы, текст кажется набором фраз. Именно смысловые части помогают увидеть композицию и понять, как автор развивает мысль от начала к концу.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вместо анализа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ученик просто пересказывает содержание, но не отмечает признаки текста. Анализ требует наблюдать за связью предложений, лексикой, стилем и способом выражения мысли.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оформляется вывод по анализу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вывода строится от содержания к форме и помогает собрать все наблюдения в единый ответ.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наблюдения над художественным текстом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сад после дождя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сад выглядел как свежая картина: на листьях блестели тяжёлые капли, а дорожка пахла мокрой землёй. Ветви яблонь склонялись низко, и всё вокруг казалось спокойным, чистым и немного загадочным.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 у реки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река тихо мерцала, будто в её воде дрожали серебряные нити. У костра мальчик и девочка слушали шорох камышей, а небо над ними медленно темнело, сохраняя мягкий розовый след заката.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405" y="1762825"/>
            <a:ext cx="4083789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стилей речи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отличаются задачей текста и тем, какие слова и конструкции в нём преобладают. По этим признакам можно быстро определить, для чего создан текст.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определяется целью высказывания: рассказать, объяснить, поговорить или убедить читателя.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стили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работа помогает не пропустить важные признаки и проверять каждое наблюдение по самому тексту.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школьного текстоведческого анализа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с текстом на уроке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выполнены этапы, тем легче понять смысл текста и аргументировать выводы на основе фактов.
</a:t>
            </a:r>
            <a:endParaRPr lang="en-US" sz="12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понятнее, когда его анализируют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Текстоведческий анализ учит замечать смысл, строение и языковые средства одновременно. Он помогает читать внимательнее, пересказывать точнее и писать собственные тексты увереннее.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2026-05-28T18:34:37Z</dcterms:created>
  <dcterms:modified xsi:type="dcterms:W3CDTF">2026-05-28T18:34:37Z</dcterms:modified>
</cp:coreProperties>
</file>