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место, где живут дом, природа и добрые люди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это дом, знакомые улицы и любимые места рядом.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любовь к родному краю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родной край начинается с дома, двора, школы и прогулок с родными. Именно здесь появляются первые впечатления: знакомые деревья, любимая лавочка, шумная площадь и места, где хочется снова побывать.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природа родного края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лес встречает тишиной, запахом хвои и мягким светом между деревьями. Под ногами шуршат листья, а в ветках слышны птицы. Такой уголок кажется настоящей сказкой, особенно когда тропинка ведёт к солнечной поляне.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разное время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всегда меняется: весной она шумит и разливается, летом блестит на солнце, осенью отражает золотые деревья, а зимой тихо отдыхает под льдом. У берега можно увидеть камыши, мостик и следы животных.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поле и небесный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цветы тянутся к солнцу, а в поле колышется высокая трава или хлебные колосья. Над такими просторами легко заметить облака, стрекоз и далёкие холмы. Здесь особенно хорошо чувствуется широта родного края.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украшают наш край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сосна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часто растут в парках, лесах и у домов. Они дарят тень, чистый воздух и красивый вид в любое время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и 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радует яркими гроздьями, а ель остаётся зелёной даже зимой. Оба дерева делают улицы и дворы нарядными и узнаваемыми.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и одуванчик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цветы появляются на лугу, у дорожек и возле заборов. Они словно маленькие солнышки, которые поднимают настроение всем прохожим.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Невысокие растения покрывают землю мягким ковром. Они помогают природе, кормят насекомых и делают двор, лужайку или поляну живой и зелёной.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родного края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зайцы, ёжики и лисы живут там, где есть еда и укрытие. Они прячутся, ищут корм и растят детёнышей, чтобы продолжать свой лесной род.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сороки и вороны часто держатся рядом с людьми. Им удобны деревья, крыши и кормушки, а ещё они звонко напоминают о себе по утрам.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или пруда можно заметить уток и чаек. Вода даёт им пищу и место для отдыха, поэтому берег для них — настоящий 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делают природу разнообразной и живой. Они участвуют в её жизни, а люди могут наблюдать за ними, не мешая их спокойным делам.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края и города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рассказывает о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часто изображают то, чем край особенно известен: реку, башню, дерево, солнце или животное. По таким знакам можно узнать характер города или области.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виден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помогает быстро узнать родной край на празднике, соревнованиях или торжестве. Его цвета и рисунок обычно связаны с историей, природой или важными традициями.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торжественно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 края есть и свой гимн. Его поют или слушают в особые моменты, когда люди хотят показать уважение и любовь к своей земле.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Герб, флаг и гимн напоминают жителям, что они живут в одном общем доме. Эти знаки помогают чувствовать гордость и связь с родным краем.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память о прошлом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площади обычно особенно людно и красиво: здесь встречаются улицы, здания и памятные места. Камни под ногами будто помнят шаги многих поколений. На такой площади легко представить, как город жил много лет назад.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 набережная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соединяет берега, а набережная приглашает гулять и смотреть на воду. Здесь любят фотографироваться семьи и друзья, потому что вид открывается широкий и спокойный. Эти места часто становятся любимыми у жителей любого возраста.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памятник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хранятся старые вещи, фотографии и истории о людях края. Рядом может стоять памятник, который напоминает о важных событиях. Вместе они помогают понять, почему местные жители берегут своё прошлое.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гордится родной край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узнают новое о природе, здоровье и технике. Их открытия помогают людям жить удобнее, а иногда и отвечают на очень сложные вопросы.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каждый день заботятся о здоровье и знаниях. Их труд очень важен, потому что без него людям было бы трудно учиться и жить спокойно.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художники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Своими книгами и картинами они рассказывают о жизни края, его красоте и людях. Их работы сохраняют настроение времени и помогают мечтать.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 мастера дела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упорные люди прославляют край на соревнованиях, стройках и в мастерских. Их успехи показывают, что труд и старание всегда приносят результат.
</a:t>
            </a:r>
            <a:endParaRPr lang="en-US" sz="11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 семьи и края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люди поют, танцуют, играют и угощают гостей. Яркие костюмы и добрые улыбки сразу делают день похожим на большую радостную встречу.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гулянья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можно увидеть изделия мастеров, попробовать угощения и послушать музыку. Такие встречи собирают вместе детей, родителей и старших жителей.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бережно хранят любимые блюда, рассказы о прошлом и общие вечерние разговоры. Эти простые традиции делают дом тёплым и очень родным.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помощь и внимание к бабушкам и дедушкам передаются из поколения в поколение. Так семья и край становятся крепче и дружнее.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народное ремесло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идея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замечает красоту вокруг: узор на листе, форму дерева или цвет неба. Из этой маленькой идеи рождается будущая вещь.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изделие радует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закончена, предмет становится подарком, украшением дома или памятью о родном крае. Так мастерство живёт дальше и радует других.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начинается работа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материал, подготовить инструменты и действовать аккуратно. Вышивка, роспись, лепка или резьба требуют терпения и внимательных рук.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работают в родном крае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крае каждый труд заметен: учитель объясняет, врач помогает, продавец обслуживает покупателей, а водитель везёт людей по нужному маршруту. Благодаря этим профессиям жизнь становится спокойной и удобной.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и полях люди выращивают зерно, овощи и фрукты, ухаживают за животными и собирают урожай. Их работа обеспечивает семьи свежими продуктами и помогает краю быть сытым и крепким.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ремонтируют дороги и делают дворы удобными для жизни. В мастерских работают люди, которые чинят вещи, создают полезные предметы и сохраняют привычный порядок в городе или селе.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выполняет свою работу честно и внимательно, край развивается и становится уютнее. Дети тоже видят этот труд каждый день и учатся уважать людей разных профессий.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дороги нашего края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дорогам люди едут в школу, на работу и по делам. Автобусы, машины и велосипеды помогают быстро добраться до нужного места, если маршрут проложен удобно и безопасно.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соединяют дом, вокзал, магазин, больницу, парк и другие важные точки. Благодаря им край не кажется далёким и разрозненным: всё нужное оказывается рядом и доступно.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места используют поезда, автобусы, автомобили и иногда лодки. Каждый вид транспорта помогает там, где он особенно удобен, и делает поездки более понятными для людей.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важно соблюдать правила, переходить дорогу в положенном месте и быть внимательным рядом с транспортом. Тогда путь становится спокойным и для детей, и для взрослых.
</a:t>
            </a:r>
            <a:endParaRPr lang="en-US" sz="10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памятные следы прошлого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у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улице стоит дом с резными наличниками и тихим двором. Он напоминает о времени, когда здесь жили большие семьи, топили печь и встречали гостей у калитки. Такие дома помогают представить повседневную жизнь прошлого.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в семейном альбоме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пожелтевшем снимке можно увидеть праздничную площадь, повозки, нарядные пальто и улыбки людей. Одна фотография хранит больше, чем кажется: она рассказывает, как одевались, где гуляли и чему радовались жители края.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 памятным названием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название улицы связано с важным событием, известным человеком или старым занятием людей. Прогуливаясь по ней, можно задуматься, почему именно так её назвали. В таких названиях прошлое живёт рядом с настоящим.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хранит память о крае: в ней слышны местные слова, ласковые обращения и особые интонации.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русских диалектов помогают сохранять местные особенности речи и делают её тёплой и узнаваемой.
</a:t>
            </a:r>
            <a:endParaRPr lang="en-US" sz="23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забота о природе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 и дворы делают край красивым и приятным для прогулок. Если убирать мусор вовремя, всем становится легче дышать, отдыхать и играть на свежем воздухе.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засорять берега рек. Вода, деревья и трава нужны людям, птицам и животным, поэтому забота о них важна каждый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птицам и зверям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можно помогать кормушками, а летом — не тревожить гнёзда и не шуметь возле укрытий животных. Так природа остаётся живой, а её обитатели — в безопасности.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человек будет бережно относиться к природе, край сохранит здоровье и красоту. Даже маленькое доброе дело — поднять бумажку или закрыть кран — уже приносит пользу.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316" y="1789450"/>
            <a:ext cx="231919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ждёт ребёнка в школьной жизни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учатся читать, писать, считать и узнавать новое о своём крае. Школа помогает замечать красоту вокруг и лучше понимать мир.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во дворе ребята учатся дружить, договариваться и помогать друг другу. Совместные игры и дела делают школьные дни весёлыми и тёплыми.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экскурсии и наблюдения за природой показывают, как меняется край в разное время года. Такие встречи с окружающим миром запоминаются надолго.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бывают кружки, спортивные занятия и игры, где можно попробовать себя в новом деле. Это помогает становиться ловким, смелым и уверенным.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гордиться в родном крае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вызывает всё, что делает край красивым: река, лес, парк, поле, цветущий луг или тихий двор. Эти места дарят радость и напоминают о доме.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причиной для гордости становятся люди, которые честно работают каждый день. Их забота, терпение и умение делают край удобным, тёплым и нужным для всех.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 есть свои праздники, обычаи и памятные места. Они связывают поколения и помогают почувствовать, что у родного места есть своя история и характер.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Земляки и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может быть совсем простой: семья, друзья, знакомая улица, любимый вид из окна. Именно из таких маленьких радостей складывается большая любовь к родному краю.
</a:t>
            </a:r>
            <a:endParaRPr lang="en-US" sz="11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каждый родной край неповторим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соседние сёла и города выглядят по-разному. Где-то больше лесов, где-то полей, а где-то рек и холмов, и именно это создаёт особое настроение места.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уклад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по-разному празднуют, готовят любимые блюда и проводят свободное время. Эти привычки складываются годами и становятся частью характера всего края.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каждого места идёт своим путём: где-то строили крепости, где-то развивали ремёсла, а где-то прославились школы или заводы. Прошлое делает край узнаваемым.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люди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Неповторимость края создают его жители: добрые, трудолюбивые, талантливые и очень разные. Именно люди наполняют место голосами, заботой и живой памятью.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помогают своему краю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не мусорить, убирать за собой и аккуратно относиться к скамейкам, клумбам и тропинкам. Тогда двор, парк и улица остаются красивыми для всех.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полезно развешивать кормушки и подсыпать корм птицам, а летом — не тревожить гнёзда и не ломать ветки. Такие дела делают природу спокойнее и дружелюбнее.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свой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читать о городе или селе, слушать рассказы старших и гулять по памятным местам. Так ребёнок лучше понимает, где живёт, и начинает больше это любить.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добрые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старшим, вежливые слова и помощь дома тоже важны для родного края. Каждый добрый поступок делает жизнь вокруг теплее, а людей — дружнее.
</a:t>
            </a:r>
            <a:endParaRPr lang="en-US" sz="11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начинается с маленькой заботы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становится дорогим, когда мы замечаем его красоту, уважаем людей и бережём всё живое вокруг. Любовь к нему растёт из простых ежедневных дел.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2026-05-25T17:23:27Z</dcterms:created>
  <dcterms:modified xsi:type="dcterms:W3CDTF">2026-05-25T17:23:27Z</dcterms:modified>
</cp:coreProperties>
</file>