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науки о 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раскрывается через множество разделов науки.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удобно изучать по разделам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устроен как система: звуки складываются в слова, слова — в предложения, а предложения — в текст. Поэтому каждый раздел помогает понять свою часть этой системы.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может передавать разные звуки в разных словах, поэтому важно различать звучание и написание.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алфавит; школьный курс русского языка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буквы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алфавите, но звуков в речи больше.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Орфоэпия: правильное произношение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устанавливает нормы литературного произношения и ударения. Она помогает говорить ясно и одинаково понятно в учебе, чтении вслух и публичных ответах.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произношения особенно заметны в словах звонИт, красИвее, тОрты, алфавИт. Для их запоминания используют словари ударений и регулярную речевую практику.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показывает, как одно слово может иметь разные оттенки смысла и как слова помогают точнее выражать мысль.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встречаются особенно часто, а синонимы и антонимы делают речь точнее и выразительнее.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значения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лексикологии; примерная группировка для учебной диаграммы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 по словам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нельзя понимать буквально: смысл выражения складывается целиком, а не из отдельных слов.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речи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делают текст образнее и помогают точнее передавать эмоции, оценку и отношение к событию.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речи и книгах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встречаются в разговоре, художественных текстах, сказках и пословицах, поэтому их важно узнавать.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запоминать целиком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лучше учить как готовые сочетания: бить баклуши, зарубить на носу, как снег на голову, водить за нос.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Фразеология: устойчивые выражения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каждый раздел языка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за что отвечает каждый раздел и какой пример помогает его узнать.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изучает свою сторону языка, но вместе они описывают речь как целую систему.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изучают по уровням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более крупные языковые единицы строятся из более мелких.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объясняет, как в языке появляются новые слова: к основе добавляют приставки и суффиксы, и слово получает новое значение или оттенок смысла.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могут возникать и при сложении основ. Такой способ помогает языку быстро называть предметы, признаки и явления, которые появляются в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работу способов образования: лесник от лес, школьник от школа, подводный от вода. Раздел помогает понять строение слова и развитие словаря.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Морфология: части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изучает слова как части речи и объясняет, как они изменяются в речи по смыслу и грамматическим признакам.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самостоятельным частям речи относятся существительное, прилагательное, глагол, местоимение, числительное и наречие. Они называют предметы, признаки, действия и количество.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 — это предлог, союз и частица. Они не называют предметы сами по себе, но помогают связывать слова и выражать отношения между ними.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есть грамматические признаки: род, число, падеж, время, лицо и вид. Именно они помогают правильно употреблять слово в предложении.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части речи распределяются неравномерно: выбор зависит от темы, стиля и цели высказывания.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Существительные, глаголы и прилагательные чаще всего создают основу смысла, а служебные слова связывают текст и уточняют отношения между словами.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 русском языке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учебной диаграммы, составлены на основе типичного простого текста.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как строительный материал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языке появляются отдельные слова со своими значениями и грамматическими признаками. Они могут называть предметы, действия, признаки и связи между ними.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Словосочетание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слова соединяются по смыслу и грамматически: например, «читать книгу», «весёлый праздник». Такие сочетания делают речь точнее и выразительнее.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Сложное предложение и текст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предложений образуют сложное высказывание и связный текст. Так речь становится полноценным сообщением, рассказом или объяснением.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Простое предложение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словосочетаний и отдельных слов строится простое предложение. В нём одна мысль выражена законченно, а слова связаны друг с другом по правилам языка.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предложение строится шаг за шагом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12" y="2133101"/>
            <a:ext cx="341325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479" y="2133101"/>
            <a:ext cx="398213" cy="45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217" y="2133101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5362" y="2166491"/>
            <a:ext cx="485400" cy="388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250" y="2133101"/>
            <a:ext cx="455100" cy="455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основные группы правил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проверяют написание по однокоренному слову или запоминают слово как словарное. Это помогает сохранить смысл и единообразие письма.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 и в середине слова нужно проверять звонкие и глухие согласные. Проверочное слово показывает, какая буква должна стоять в написании.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жи-ши, ча-ща, чу-щу
</a:t>
            </a:r>
            <a:pPr algn="l" indent="0" marL="0">
              <a:lnSpc>
                <a:spcPct val="90000"/>
              </a:lnSpc>
              <a:buNone/>
            </a:pPr>
            <a:r>
              <a:rPr lang="en-US" sz="49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пишутся по устойчивому правилу и не зависят от произношения. Орфография делает письмо единым для всех носителей языка.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 раздельное написание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и сочетания пишутся вместе, а другие — отдельно. Здесь важно различать значение, часть речи и роль слова в предложении.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грамотности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помогают писать одинаково правильно в тетради, сообщении и сочинении. Это особенно важно, когда текст читают разные люди.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основные группы правил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помогают делить текст на смысловые части. Благодаря им читатель понимает, где заканчивается мысль, где начинается перечисление и где нужно сделать паузу.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Запятая, двоеточие и тире уточняют отношения между частями предложения. Они показывают пояснение, противопоставление, перечисление и выделение обращений или вводных слов.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вопросительный и восклицательный знаки передают цель высказывания и настроение. Без них текст становится труднее читать и можно неверно понять смысл.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Пунктуация: зачем нужны знаки препинания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подходит разговорный стиль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уместен в повседневном общении с друзьями, в диалоге на уроке или дома. Он обычно проще, короче и ближе к живой устной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научный и официально-деловой стиль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 в учебниках, ответах и сообщениях о фактах. Официально-деловой стиль используют в заявлениях, письмах и документах, где особенно важны точность и ясность.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 учебная речь
</a:t>
            </a:r>
            <a:endParaRPr lang="en-US" sz="29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Лексикография: какие словари нужны школьнику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объясняет значение слова и помогает понять его точный смысл в тексте. Это полезно, когда слово знакомо, но употреблено в новом значении.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и орфоэпический словари подсказывают правильное написание, ударение и произношение. С ними легче проверять трудные слова и говорить без ошибок.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Фразеологический словарь раскрывает значение устойчивых выражений. Он помогает не понимать их буквально и делает речь богаче, точнее и выразительнее.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не только в словаре, но и в привычках говорящих: старые нормы закрепляются, если их поддерживает речевая практика.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условного показателя показывает, что новые реалии быстрее всего отражаются в лексике, а язык приспосабливается к жизни общества.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меняется со временем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схема, отражающая общую тенденцию развития языка; не статистические данные.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все разделы связаны между собой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 графика показывают, как звучит слово и как оно обозначается на письме. Без этого трудно читать, писать и правильно произносить.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и фразеология помогают выбирать точные слова и устойчивые выражения. Благодаря им речь становится понятной, богатой и выразительной.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синтаксис объясняют, как строятся формы слов и предложения. Это основа для грамотного выражения мыслей в устной и письменной 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Орфография, пунктуация и стилистика доводят высказывание до завершённого вида. Они делают текст правильным, уместным и удобным для чтения.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каждый раздел школьнику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разделы науки о языке помогают в учёбе и речи.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решает свою задачу, а вместе они формируют грамотную и понятную речь.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разделам русского языка для 5 класса.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 единая система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разделы науки о языке нужны не по отдельности, а вместе: они учат понимать, говорить, читать и писать точно, грамотно и уместно в любой учебной ситуации.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2026-05-22T14:55:18Z</dcterms:created>
  <dcterms:modified xsi:type="dcterms:W3CDTF">2026-05-22T14:55:18Z</dcterms:modified>
</cp:coreProperties>
</file>