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основные темы: «Мал золотник, да дорог»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вещи могут обладать большой ценностью и значением.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 появился в эпоху, когда золотник служил мерой веса для золота. Он символизирует, что небольшой размер не исключает высокой ценности и важности, подчеркнутой в народном творчестве.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выражения в культуре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 подчёркивает, что незаметные объекты или люди могут иметь большое значение и внутреннюю силу, несмотря на скромный внешний вид.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отражает уважение к малым, но существенным деталям в общении, науке и искусстве, что становится фундаментом глубоких смыслов.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активно применяется в образовании и литературе для восприятия важности малых, но значимых элементов жизни и природы.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понимание выражения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представляет собой золотник?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введения метрической системы именно золотник помогал оценивать веса и подчеркивал идею малой, но значительной меры в жизни и торговле.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Золотник — древняя русская единица веса, равная 4,26 грамма, ставшая мерой точности при определении ценности драгоценных металлов.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69" y="2378058"/>
            <a:ext cx="118913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69" y="3289748"/>
            <a:ext cx="118913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769" y="4201430"/>
            <a:ext cx="118913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Малые, но важные объекты в биологии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семена секвойи малы, но из них вырастают гигантские деревья, определяющие экосистему региона.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ДНК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— крошечные структуры, хранящие всю наследственную информацию живых организмов и влияющие на разнообразие жизни.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Малюсенькие гормоны управляют обменом веществ и ростом, обеспечивая жизнедеятельность организма на клеточном уровне.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малые размеры, эти организмы играют крайне важную роль в круговороте веществ и поддержании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мелкие компоненты в организме человека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витаминов и микроэлементов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необходимы в очень малых дозах, но без них организм испытывает серьёзные нарушения. Например, йод отвечает за нормальное функционирование щитовидной железы.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как регуляторы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координируют рост и обмен веществ. Их небольшое количество оказывает мощное влияние на развитие и здоровье человека.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клеточной мембраны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мембраны клетки менее микрометра, однако она регулирует транспорт веществ, обеспечивая жизнедеятельность на самом базовом уровне.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малых объектов в жизненных циклах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и споры играют ключевую роль в размножении растений, несмотря на свой микроскопический размер.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и яйцеклетки — минимальные по размеру клетки, обеспечивающие зарождение новой жизни.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разлагают органические вещества, способствуя циклам веществ в природе и очистке окружающей среды.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маленькие объекты поддерживают баланс экосистем и помогают сохранять биологическое разнообразие на планете.
</a:t>
            </a:r>
            <a:endParaRPr lang="en-US" sz="9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95573"/>
            <a:ext cx="4867800" cy="16393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массы и значения малых биологических объектов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Массы и биологическая значимость различных малых структур показывают их важность вне зависимости от веса.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объекты с мизерной массой играют решающую роль в жизни и развитии организмов.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 и учебники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примеры: «мал золотник, да дорог»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колибри сокращается до 1200 раз в минуту, демонстрируя высокую работоспособность при миниатюрных размерах.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занимают менее 1% объёма крови, но являются ключевыми для защиты организма от инфекций.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инсулина, одна из самых маленьких белковых молекул, отвечает за регуляцию уровня глюкозы в организме.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 золотник, да дорог» в школьной биологии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структуры и их изучение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программе 8 класса уделяется внимание органоидам клетки, вирусам и бактериям — маленьким, но жизненно важным структурам.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познания микромира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является незаменимым инструментом для изучения микромира, позволяя увидеть объекты, невидимые невооружённым глазом.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ценности в истории науки и открытиях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1895 год — открытие рентгеновских лучей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Рентген обнаружил рентгеновские лучи, открыв невидимый миру микроскопический уровень и заложив основу для диагностики и исследований.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— изобретение микроскопа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создал первые микроскопы, открыв целый мир микроорганизмов, ранее недоступный глазу человека.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1931 год — первая микрофотография клеточной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микроскоп позволил сделать первую снимок луковичной клетки, выявив детальное строение.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открытие бактерий Луи Пастером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выявил роль бактерий в болезнях, что стало революцией в медицине и борьбе с инфекциями.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размера и влияния (график)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меньшего размера часто играют ключевую роль в регуляции процессов и обеспечивают основу для жизненных функций.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малая масса не ограничивает значимость, а иногда усиливает биологическую эффективность.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малое столь важно для живых организмов?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молекулы, например ферменты, ускоряют жизненно важные химические реакции, делая процессы в организме быстрыми и эффективными.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клеточные рецепторы распознают важные сигналы, позволяя клеткам взаимодействовать и адаптироваться к изменениям окружающей среды.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 уникальность малых структур часто определяют жизнеспособность организма, а не их количество или размер.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изучения микромира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микроскоп: окно в мир молекул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электронные микроскопы увеличивают объекты в тысячи раз, позволяя учёным рассматривать структуры клеток и вирусов с невероятной детализацией.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секвенирование и спектроскопия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секвенирования позволяют исследовать ДНК и белки, раскрывая тонкости жизненных процессов на молекулярном уровне и создавая базы данных генетической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и биологические наблюдения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мельчайшие изменения в структуре клеток могут влиять на функции организма, подтверждая ценность малых элементов в науке.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 незначительными изменениями в структуре способны кардинально менять свойства и биологическую активность.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Оболочка семени обеспечивает защиту в неблагоприятных условиях, демонстрируя важность малых элементов для выживания.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напоминает нам, что порой именно детали решают успех естественных процессов и эволюции.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674" y="1835949"/>
            <a:ext cx="240900" cy="24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513" y="1835949"/>
            <a:ext cx="240900" cy="24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5991" y="1835949"/>
            <a:ext cx="165619" cy="24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части в окружающей среде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4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в почве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разложение органики и плодородие, играя критическую роль в поддержании жизнеспособности экосистемы.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4963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в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 пыльцы служат для опыления растений, обеспечивая воспроизводство и биоразнообразие.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96800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в капле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сотни видов, влияющих на биологический баланс и водные экосистемы благодаря участию в круговороте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микроскопических организмов в жизни человека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 бактерии участвуют в производстве продуктов питания, таких как хлеб, йогурт и кефир, обеспечивая здоровье и питание человечества.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Бифидобактерии и лактобациллы кишечника защищают организм, поддерживая иммунную систему и способствуя пищеварению.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биологическая ценность малого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развития значимости малых элементов в живых системах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В.И. Вернадский подчеркивал, что именно микроскопические частицы формируют фундамент биосферы и определяют её судьбу.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Уотсон назвал двойную спираль ДНК великой тайной жизни, раскрывающей секреты наследственности и эволюции.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учёные отмечают, что изучение малых элементов открывает новые горизонты в биологии и медицине.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Высказывания учёных о значимости малых объектов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ценность малых элементов в природе и жизни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«мал золотник, да дорог» отражает главную истину биологии: маленькие компоненты играют ключевую роль в поддержании жизни и объясняют сложность природных процессов.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2026-05-08T02:24:30Z</dcterms:created>
  <dcterms:modified xsi:type="dcterms:W3CDTF">2026-05-08T02:24:30Z</dcterms:modified>
</cp:coreProperties>
</file>