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холодной войны: противостояние Востока и Запада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1945–1991 годы: два центра силы, ядерная угроза и борьба моделей — вопрос, почему не началась мировая война.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конфликта после Второй мировой войны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союз СССР, США и Великобритании распался: спор шёл о послевоенном устройстве Европы. СССР стремился к безопасности через контроль Восточной Европы, а США и союзники видели риск расширения советского влияния. Раздел Германии стал символом раскола.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общественные модели: западная и социалистическая
</a:t>
            </a:r>
            <a:endParaRPr lang="en-US" sz="178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модель опиралась на частную собственность, рыночную экономику и многопартийность, допуская политическую конкуренцию и гарантию прав и свобод как основу общественного порядка.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Социалистическая модель строилась на государственной собственности, планировании и приоритете коллективных целей, а руководящая роль коммунистической партии определяла правила участия в политической жизни.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затрагивало не только экономику: отличались потребление, доступ к информации, свобода передвижения и шансы для личной инициативы, поэтому идеологическое содержание холодной войны стало повседневным.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по этапам эскалации и разрядки; точные массивы чисел зависят от выбранной методики учёта.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ядерный паритет сверхдержав
</a:t>
            </a:r>
            <a:endParaRPr lang="en-US" sz="202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опасным моментом стало обострение 1962 года, когда риск прямого столкновения резко вырос, но затем начались договорные ограничения.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паритета заключался в том, что удар в ответ делал крупную войну неприемлемо рискованной, поэтому дипломатия и переговоры становились жизненно важны.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главный символ разделённой Европы
</a:t>
            </a:r>
            <a:endParaRPr lang="en-US" sz="212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мост: когда город стал фронтом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1948–1949 годах СССР блокировал западные сектора Берлина, пытаясь изменить политический расклад. США и союзники развернули воздушный мост снабжения, превращая небо над городом в линию выживания. Этот эпизод впервые показал, как конфликты могут оставаться «невоенными» по форме и опасными по сути.
</a:t>
            </a:r>
            <a:endParaRPr lang="en-US" sz="90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1961 года: линия раздела в буквальном смысле
</a:t>
            </a:r>
            <a:pPr algn="l" indent="0" marL="0">
              <a:lnSpc>
                <a:spcPct val="90000"/>
              </a:lnSpc>
              <a:buNone/>
            </a:pPr>
            <a:r>
              <a:rPr lang="en-US" sz="2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августа 1961 года была построена Берлинская стена — она окончательно закрепила разделение города. Стена стала символом «железного занавеса»: её стены и пограничные укрепления фиксировали разрыв между режимами. Визуальные детали — ограждения и граффити — передают атмосферу противостояния и попыток обойти контроль.
</a:t>
            </a:r>
            <a:endParaRPr lang="en-US" sz="87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1989-го: падение как знак перемен в Восточной Европе
</a:t>
            </a:r>
            <a:pPr algn="l" indent="0" marL="0">
              <a:lnSpc>
                <a:spcPct val="90000"/>
              </a:lnSpc>
              <a:buNone/>
            </a:pPr>
            <a:r>
              <a:rPr lang="en-US" sz="3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1989 года стена пала, и берлинцы почти мгновенно превратили ожидание в массовые празднования. Переход границы стал символом окончания прежней системы в Восточной Европе. На кадрах — объятия, толпы у проломов и следы прежних ограничений, которые вдруг перестали быть непреодолимыми.
</a:t>
            </a:r>
            <a:endParaRPr lang="en-US" sz="92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главный символ разделённой Европы
</a:t>
            </a:r>
            <a:endParaRPr lang="en-US" sz="212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кризисы холодной войны и смена её этапов
</a:t>
            </a:r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эскалаций и периодов разрядки, показанная через ключевые исторические вехи.
</a:t>
            </a:r>
            <a:endParaRPr lang="en-US" sz="228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двух систем
</a:t>
            </a:r>
            <a:endParaRPr lang="en-US" sz="2379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оборонный комплекс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 СССР быстро восстанавливала хозяйство и наращивала промышленность, в том числе в оборонно-промышленной сфере, что долго поддерживало общий темп развития.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производительности и дефицит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1970–1980-м годам усилились падение производительности и хронические дефициты потребительских товаров, а технологическое обновление шло медленнее, чем требовали новые условия.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конкуренция и инновации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Запада рыночная конкуренция стимулировала внедрение инноваций, гибкость бизнеса и ускоренное технологическое развитие, что напрямую отражалось на уровне жизни.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 фронт соперничества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моделей включала не только идеологию, но и способность экономики отвечать на запрос общества: достаток, выбор и эффективность управления становились решающими аргументами.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2386" y="1406674"/>
            <a:ext cx="3491070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усиливался там, где важны конкуренция и стимулы: в результатах для повседневной жизни, инновациях и способности институтов реагировать на проблемы.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и международная статистика эпохи холодной войны.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различия по ключевым показателям — от экономики и технологий до политических прав и информационной открытости.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Востока и Запада в годы холодной войны
</a:t>
            </a:r>
            <a:endParaRPr lang="en-US" sz="194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активно использовали медиа — телевидение, радио, печать, кино и образование — чтобы закреплять свою трактовку событий и формировать образ «правильного будущего».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делали акцент на демократии, свободе выбора, личном успехе и потребительском благополучии, тогда как СССР продвигал антиколониализм и социальное равенство как доказательство превосходства своей системы.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радиостанции, международные фестивали молодёжи, плакаты, выставки и спортивные соревнования: они превращали идеологию в понятные массовому зрителю символы.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идеологическое противостояние влияло на представления миллионов людей о справедливости и перспективах, меняя не только дипломатию, но и общественные ожидания.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пропаганда и борьба за умы
</a:t>
            </a:r>
            <a:endParaRPr lang="en-US" sz="257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1950–1953 годов, война во Вьетнаме 1964–1975 годов, советское присутствие в Афганистане 1979–1989 годов и ряд конфликтов в Анголе, на Ближнем Востоке и в Центральной Америке стали аренами косвенного соперничества сверхдержав.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войны показывали, что глобальное противостояние велось не только словами: сверхдержавы поддерживали союзников оружием, финансами и советниками, а мирное население часто оказывалось между двумя блоками, платя за выбор сторон.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войны как «горячие» эпизоды холодной войны
</a:t>
            </a:r>
            <a:endParaRPr lang="en-US" sz="1758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интерпретация по описанным признакам кризиса советской модели (условная шкала 1–5); точные числовые значения в заданном контексте не приведены.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кризиса советской системы в 1970–1980-е годы
</a:t>
            </a:r>
            <a:endParaRPr lang="en-US" sz="181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росли бюджетные затраты на оборону и социальные обязательства при ухудшении эффективности производства: это усиливало ощущение, что «обещания» расходятся с повседневной реальностью.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 диаграмме логически связывают экономическое торможение с политическим кризисом легитимности: доверие подрывается, когда ресурсы уходят, а реформы буксуют.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в СССР не привели к сохранению системы
</a:t>
            </a:r>
            <a:endParaRPr lang="en-US" sz="170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экономика плохо переносила резкие изменения: плановые механизмы и контроль над ресурсами не успевали адаптироваться, а предприятия и ведомства сталкивались с неопределённостью вместо чётких правил.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Партийно-государственная номенклатура сопротивлялась перераспределению власти и привилегий: ограничение административного контроля снижало управляемость, но не давало взамен устойчивых институтов.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республик усилились национальные противоречия и запрос на суверенитет: центробежные тенденции росли быстрее, чем формировались согласованные модели федеративного устройства.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реформирование ослабило «старый» механизм управления быстрее, чем создало «новый»: рынка и политической конкуренции оказалось недостаточно для стабилизации системы, ускорился её распад.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перестройки к распаду СССР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 событий: реформы и рост общественной критики → политическое расшатывание центра → кризис власти → распад союзной структуры.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«бархатных революций»: массовые выступления приводят к падению коммунистических режимов в Польше, Венгрии, ГДР, Чехословакии и Болгарии.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(1989)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Румынии смена власти сопровождалась насилием: Н. Чаушеску был казнён. Это подчеркнуло, что кризис в блоке развивался не одинаково.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распада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стало визуальным и политическим переломом: раздел Европы фактически перестал быть управляемой конструкцией советского влияния.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социалистического блока в Восточной Европе
</a:t>
            </a:r>
            <a:endParaRPr lang="en-US" sz="201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качественное распределение факторов по заданному описанию (условные доли); точные статистические проценты не указаны.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западная цивилизация оказалась привлекательнее
</a:t>
            </a:r>
            <a:endParaRPr lang="en-US" sz="175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жителей Восточной Европы «западность» связывалась не только с товарами, но и с понятной сменяемостью власти: это снижало страх перед будущим.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материальных условий и политических гарантий делала привлекательность Запада устойчивой: люди видели и результат, и правила игры.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Рейган и Горбачёв: давление и переформатирование курса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Рональд Рейган усиливал давление на СССР через политику военного наращивания и жёсткую антикоммунистическую риторику, формируя для советского руководства более дорогую стратегическую повестку.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Валенса и Гавел: символы демократических движений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Горбачёв начал реформы и отказался от прямого силового удержания блока: этот выбор сократил рычаги давления на Восточную Европу и ускорил политические изменения в регионе.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эпохи перемен и их историческая роль
</a:t>
            </a:r>
            <a:endParaRPr lang="en-US" sz="2188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918" y="1471987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3098" y="1471987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холодной войны для мира после 1991 года
</a:t>
            </a:r>
            <a:endParaRPr lang="en-US" sz="2119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глобальная расстановка сил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США оказались единственной глобальной сверхдержавой. Это изменило архитектуру безопасности и расширило возможности для институционального влияния, прежде всего через трансатлантические структуры.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Восточной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перешли к рыночной экономике и многопартийности и активнее искали интеграцию в европейские структуры. Обновлялись правила управления, экономики и гражданской повестки.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конфликтов и споров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системы усилились региональные конфликты, этнополитические противоречия и дискуссии о последствиях глобализации. Итоги войны не «обнулили» противоречия мировой политики.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2402" y="1518350"/>
            <a:ext cx="2436447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маятник между эскалацией и разрядкой: кризисы ускоряли изменения, а институциональные договорённости снижали риски до следующего поворота.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ключевым датам, приведённым в заданном описании.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холодной войны: хронология
</a:t>
            </a:r>
            <a:endParaRPr lang="en-US" sz="209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рубежи эскалации, разрядки и завершения противостояния.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1989 году различия стали особенно заметны, и прежняя система окончательно потеряла устойчивость.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вывод на основе заданного описания и ключевого исторического рубежа 1989 года (точных числовых индикаторов в исходном материале нет).
</a:t>
            </a:r>
            <a:endParaRPr lang="en-US" sz="1002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модель удерживала конкурентоспособность благодаря экономической гибкости, технологическому обновлению и политическому плюрализму, тогда как советская система исчерпала ресурс модернизации.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как исторический урок XX века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завершилась не только исчезновением СССР, но и показала: устойчивость системы держится на экономике, качестве институтов, доверии общества и реальной способности к реформам. Европа сблизилась, а наследие конфликта влияет на безопасность и выбор моделей развития.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2026-05-12T23:13:25Z</dcterms:created>
  <dcterms:modified xsi:type="dcterms:W3CDTF">2026-05-12T23:13:25Z</dcterms:modified>
</cp:coreProperties>
</file>