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image" Target="../media/image-12-17.png"/><Relationship Id="rId18" Type="http://schemas.openxmlformats.org/officeDocument/2006/relationships/image" Target="../media/image-12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12: A Glimpse of History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памятники и простые рассказы о прошлом.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Unit 12: A Glimpse of History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знакомит с лексикой о прошлом, историческими местами и людьми, а также учит читать короткие тексты с датами, именами и простыми фактами в Present Simple и Past Simple.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0838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6863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9926" y="2362487"/>
            <a:ext cx="20040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3301" y="2371621"/>
            <a:ext cx="204900" cy="182133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истории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history, past и ancient помогают говорить о времени, которое уже прошло. Они часто встречаются в коротких текстах о событиях, местах и людях, связанных с историей.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даты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long ago, in the past, many years ago, yesterday и last year показывают, когда что-то произошло. Они помогают быстро понять временную рамку исторического сообщения.
</a:t>
            </a:r>
            <a:endParaRPr lang="en-US" sz="832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people, place, museum и monument называют участников и объекты, о которых рассказывает текст. С их помощью можно описать город, событие или историческую достопримечательность.
</a:t>
            </a:r>
            <a:endParaRPr lang="en-US" sz="802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 даты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event, date и century важны для понимания фактов о прошлом. Они помогают увидеть, что произошло, когда это случилось и к какому времени относится описание.
</a:t>
            </a:r>
            <a:endParaRPr lang="en-US" sz="846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old, important, interesting, famous, big и small делают описание точнее. Они помогают кратко рассказать, каким был исторический объект, человек или город в прошлом.
</a:t>
            </a:r>
            <a:endParaRPr lang="en-US" sz="83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их значения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слова Unit 12, их значение и простой пример употребления.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 помогают говорить о прошлом короткими и понятными фразами.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английского языка, Unit 12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места и памятники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в центре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часто становится первым местом, где можно увидеть историю своими глазами. Внутри есть старые предметы, фотографии и короткие подписи, которые помогают понять, как жили люди раньше. Такое место обычно называют interesting и important.
</a:t>
            </a:r>
            <a:endParaRPr lang="en-US" sz="1069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на 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напоминает о человеке или событии, которое было значимым для города. Он может стоять на большой площади или рядом со старым зданием. В описании такого места часто используют слова famous, beautiful и old.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район и замок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город или замок показывают, как выглядело поселение много лет назад. Узкие улицы, каменные стены и старые дома создают особую атмосферу. Такие места помогают школьникам связать учебный текст с реальной историей.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встречается в текстах Unit 12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тексты особенно опираются на лексику и даты: именно они помогают быстро понять содержание.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даты занимают основную часть, а имена и места уточняют, о каком событии идёт речь.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 Unit 12, тематическое обобщение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 Past Simple в теме истории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используют, когда говорят о фактах, которые считаются верными всегда. Например: History helps us understand the world. Такая форма подходит для общих объяснений и учебных определений.
</a:t>
            </a:r>
            <a:endParaRPr lang="en-US" sz="991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нужен для действий, которые уже произошли и закончились. Например: The museum opened in 2001. В таких предложениях важно время события, а не постоянный факт.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was и were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was и were помогают описывать состояние людей, мест и предметов в прошлом. Например: The city was small. The buildings were old. Эти формы часто встречаются в коротких текстах.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понять текст, важно заметить, о настоящем или о прошлом идёт речь. Тогда легче определить значение предложения, найти ключевую информацию и ответить на вопросы по содержанию.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текстом о прошлом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короткого исторического текста в Unit 12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в простых текстах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может начинаться с указания времени, например in 1995 или in the 18th century. Это сразу показывает, к какому периоду относится событие.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описывают, что произошло сначала: открыли музей, построили памятник или состоялась встреча. Для этого часто используют слова first и then.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добавляют ещё одну деталь: кто участвовал, куда пошли люди или что изменилось. В учебных текстах встречаются слова after that и later.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подводят результат или важную мысль. Слово finally помогает понять, чем завершилось событие и почему оно стало значимым.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прошлого и их вклад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и королевы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king и queen помогают говорить о правителях прошлого. В текстах их описывают как famous, important и sometimes brave, потому что они влияли на жизнь страны и её историю.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и исследователи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Explorer — это человек, который открывал новые места или путешествовал далеко от дома. Такие герои часто связаны с открытиями, картами и важными историческими маршрутами.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 писатели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Artist и writer показывают, что история связана не только с событиями, но и с культурой. Их работы сохраняют память о времени, обычаях и взглядах людей.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 изобретатели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Scientist часто описывают как clever and important, потому что их открытия меняли жизнь людей. В учебных текстах о таких личностях обычно пишут коротко: He was… She was… They were…
</a:t>
            </a:r>
            <a:endParaRPr lang="en-US" sz="10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строятся предложения о прошлом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Unit 12 эти формы помогают быстро узнавать, кто был, что произошло и когда это случилось.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was и were, поэтому их нужно узнавать мгновенно; затем важно замечать окончания -ed и распространённые неправильные глаголы.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Инференс по материалам Unit 12, учебный текст и грамматический фокус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916" y="1836742"/>
            <a:ext cx="212062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516" y="3151554"/>
            <a:ext cx="296887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04816" y="1836742"/>
            <a:ext cx="296887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79859" y="3167071"/>
            <a:ext cx="346800" cy="308267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74334" y="1836742"/>
            <a:ext cx="254475" cy="3393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по теме истории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было?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сразу найти дату или год в тексте. Обычно ответ короткий: It happened in 1901. Такие предложения удобно использовать при пересказе исторического сообщения.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случилось?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вопрос помогает понять главное событие, а не только отдельные детали. Ответ обычно описывает действие одним-двумя предложениями: The monument was opened. The city changed.
</a:t>
            </a:r>
            <a:endParaRPr lang="en-US" sz="994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направляет внимание на людей: королей, писателей, исследователей и других героев текста. Ответ строится просто: She was a famous writer. He was there.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учит находить смысл события и его значение для людей или страны. Ответы часто начинаются с общей оценки: These events were important for the country.
</a:t>
            </a:r>
            <a:endParaRPr lang="en-US" sz="1000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произошло?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искать название города, музея, площади или другого места. В ответе важно назвать локацию полностью: The museum was in the city centre. Это делает пересказ точным.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настоящего и прошлого времени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и то же значение выражается в Present Simple и Past Simple.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используется для завершённых действий и состояний в прошлом, а Present Simple — для общих фактов и привычных действий.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12, grammar focus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и история города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Площади, памятники и старые здания напоминают о важных событиях и людях. Они помогают увидеть, как город развивался и какие страницы его истории сохранились до наших дней.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мемориалы и старые улицы показывают не только внешний облик города, но и его память. По таким местам можно понять, что для жителей было особенно значимо.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раздела часто встречаются слова old, historic, important, local и special. Они помогают коротко и точно описывать исторические объекты без сложных объяснений.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живёт не только в учебнике, но и в реальных местах. Когда школьники видят их, прошлое становится ближе, понятнее и интереснее.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события к короткому рассказу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короткого текста о прошлом в Unit 12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для рассказа о прошлом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19622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и then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показать порядок событий. First называет начало, а then соединяет следующие действия. Благодаря им рассказ звучит ясно и не превращается в набор отдельных предложений.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308226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that и later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связки делают последовательность более плавной. Они особенно полезны, когда нужно рассказать о нескольких шагах, произошедших один за другим, и не потерять логику повествования.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2996828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 завершение истории. Оно помогает читателю понять, чем всё закончилось, и выделяет важную последнюю деталь, которая подводит итог событию.
</a:t>
            </a:r>
            <a:endParaRPr lang="en-US" sz="90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3685419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because можно объяснить причину действия или события. Такая связка делает рассказ содержательнее, потому что показывает не только факт, но и его объяснение.
</a:t>
            </a:r>
            <a:endParaRPr lang="en-US" sz="881" dirty="0"/>
          </a:p>
        </p:txBody>
      </p:sp>
      <p:sp>
        <p:nvSpPr>
          <p:cNvPr id="15" name="Text 6"/>
          <p:cNvSpPr txBox="1"/>
          <p:nvPr/>
        </p:nvSpPr>
        <p:spPr>
          <a:xfrm>
            <a:off x="258450" y="4374020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и while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связывают два события во времени. Они помогают показать, что происходило одновременно или в какой момент началось действие, а это делает текст точнее.
</a:t>
            </a:r>
            <a:endParaRPr lang="en-US" sz="8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рядом с нами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в музей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вошли в музей и сразу заметили старые карты, фотографии и предметы прошлого. Экскурсовод рассказал, почему каждый экспонат важен. Ребята увидели, как одно место может хранить память о разных событиях и людях.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улица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узкой улице стоят старинные дома, а рядом — памятная доска и небольшой сквер. Здесь легко представить, каким был город много лет назад. Такие places of memory помогают лучше понять tradition и change.
</a:t>
            </a:r>
            <a:endParaRPr lang="en-US" sz="107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на 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площади стоит памятник человеку, которого помнят многие жители. Рядом часто проходят экскурсии и школьные встречи. Это место напоминает, что history связана не только с книгами, но и с живыми городскими пространствами.
</a:t>
            </a:r>
            <a:endParaRPr lang="en-US" sz="10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историю на английском языке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тема помогает читать короткие тексты и использовать новые слова в речи о знакомых местах, людях и событиях.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 — словарь и понимание текстов; дальше идут устная речь, даты и культурный контекст, который связывает язык с реальной жизнью.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Инференс по материалам Unit 12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результаты Unit 12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запоминают основные слова по теме history и учатся понимать лексику о прошлом. Это помогает быстрее узнавать знакомые слова в тексте и точнее отвечать на вопросы.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 деталями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Даты, имена и названия мест становятся важными ориентирами при чтении. Школьники учатся находить их в тексте и понимать, какое событие описывается.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и 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Present Simple и Past Simple становится понятным на простых примерах. Учащиеся видят, как формы was, were и глаголы в прошедшем времени передают прошлые события.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 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помогает строить короткие полные ответы на вопросы о прошлом. Это развивает умение пересказывать текст по-английски ясно, последовательно и без лишних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понятной на английском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12 показывает, что о прошлом можно говорить простыми словами и точными формами. Лексика, даты и прошедшее время помогают читать тексты, понимать факты и пересказывать события по-английски.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2026-05-30T11:00:33Z</dcterms:created>
  <dcterms:modified xsi:type="dcterms:W3CDTF">2026-05-30T11:00:33Z</dcterms:modified>
</cp:coreProperties>
</file>