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от эволюции к продолжению 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сформировала наш вид, а размножение продолжает его историю.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 — две взаимосвязанные истории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объясняет, как сформировались человеческие признаки, а оплодотворение — как они передаются следующему поколению.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ранних гомининов к Homo sapiens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гоминины: важны прямохождение и приспособление к меняющейся среде, где выживание зависит от гибкости поведения.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гоминины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более совершенные орудия и увеличивается мозг; отбор поддерживает тех, кто лучше обучается и сотрудничает.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рода Homo
</a:t>
            </a:r>
            <a:endParaRPr lang="en-US" sz="1345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широко расселяется, осваивает разные ландшафты и демонстрирует устойчивое сочетание мобильности, выносливости и социальной организации.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 адаптация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объединяет высокий уровень символического мышления, речи и культуры, что ускоряет развитие вида.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не строгую лестницу, а последовательность ключевых этапов происхождения человека.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линия развивалась постепенно: новые признаки возникали поэтапно, а не одновременно.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хронологический каркас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палеоантропологические оценки датировок появления видов Homo и Australopithecus.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сделало человеческую линию успешной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Двуногость изменила положение тела и освободила руки для переноски пищи, детёнышей и простых орудий. Это сделало передвижение и добывание ресурсов более гибкими.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кооперация дали преимущество там, где одному выжить было трудно. Совместные действия повышали успех охоты, защиты и заботы о членах группы.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усилило память, внимание и способность к обучению. Такие особенности помогали быстрее находить решения в сложной среде и передавать опыт другим.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интеллекта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Двуногость как эволюционный признак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Двуногость — это устойчивое передвижение на двух ногах. Для человека оно стало важным приспособлением, которое повлияло на строение скелета и способ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прямохождении изменились таз, позвоночник и стопа. Эти перестройки помогли удерживать равновесие и эффективно двигаться на длительные расстояния.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произошли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двуногость освободила руки для орудий, переноски предметов и заботы о потомстве. Это и есть ответ на мини-квиз.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 двигатель отбора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климатических колебаний одни территории становились суше, другие — влажнее. Популяции, способные приспосабливаться к таким изменениям, получали преимущество.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перемены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ресурсов усиливала конкуренцию между группами. В таких условиях важными становились обмен информацией, распределение ролей и взаимопомощь.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ресурсов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лесом и саванной требовал новых способов добычи пищи и передвижения. Отбор поддерживал гибкость, а не узкую специализацию.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среды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Выживали не только физически сильные особи, но и те, чья группа лучше училась, координировала действия и передавала навыки.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язык и культура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Homo sapiens мозг связан не только с большим объёмом, но и с более сложной организацией. Это усилило способность к анализу, прогнозированию и обучению.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организация мозга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стала механизмом, который сохраняет навыки между поколениями. Орудия, обычаи и символы дополняют наследственность и расширяют возможности человека.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наследование опыта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позволил точно передавать сведения о мире, правилах и опыте. Благодаря этому знания стали накапливаться быстрее, чем менялись биологические признаки.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передача опыта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71881"/>
            <a:ext cx="4839600" cy="1914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современное человечество имеет общее происхождение, а различия между популяциями не отменяют принадлежности к одному виду.
</a:t>
            </a:r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связаны общими предками; различия между группами отражают историю расселения, а не существование отдельных человеческих видов.
</a:t>
            </a:r>
            <a:endParaRPr lang="en-US" sz="1595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популяционной генетики и антропологии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общие предки и разнообразие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данные о ранних находках Homo sapiens в Африке.
</a:t>
            </a:r>
            <a:endParaRPr lang="en-US" sz="93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временной ориентир показывает: современный человек возник в Африке задолго до расселения по другим континентам.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примерный возраст Homo sapiens по древнейшим находкам.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тыс. лет
</a:t>
            </a:r>
            <a:endParaRPr lang="en-US" sz="55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данные о Homo sapiens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вид человека существует примерно 300 тыс. лет, и именно за это время кооперация, речь и обучение сделали его особенно устойчивым.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вид существует именно столько времени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тыс. лет
</a:t>
            </a:r>
            <a:endParaRPr lang="en-US" sz="55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оплодотворение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77894" y="3735662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 зависит от продвижения зародыша к матке и его успешного прикрепления к слизистой оболочке. Именно это создаёт основу для имплантации и роста эмбриона.
</a:t>
            </a:r>
            <a:endParaRPr lang="en-US" sz="675" dirty="0"/>
          </a:p>
        </p:txBody>
      </p:sp>
      <p:sp>
        <p:nvSpPr>
          <p:cNvPr id="13" name="Text 3"/>
          <p:cNvSpPr txBox="1"/>
          <p:nvPr/>
        </p:nvSpPr>
        <p:spPr>
          <a:xfrm>
            <a:off x="677894" y="3601503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5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
</a:t>
            </a:r>
            <a:endParaRPr lang="en-US" sz="815" dirty="0"/>
          </a:p>
        </p:txBody>
      </p:sp>
      <p:sp>
        <p:nvSpPr>
          <p:cNvPr id="14" name="Text 4"/>
          <p:cNvSpPr txBox="1"/>
          <p:nvPr/>
        </p:nvSpPr>
        <p:spPr>
          <a:xfrm>
            <a:off x="677894" y="3065163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чаще всего происходит в маточной трубе, а не в матке. Здесь условия позволяют половым клеткам встретиться, слиться и образовать первую клетку нового организма.
</a:t>
            </a:r>
            <a:endParaRPr lang="en-US" sz="677" dirty="0"/>
          </a:p>
        </p:txBody>
      </p:sp>
      <p:sp>
        <p:nvSpPr>
          <p:cNvPr id="15" name="Text 5"/>
          <p:cNvSpPr txBox="1"/>
          <p:nvPr/>
        </p:nvSpPr>
        <p:spPr>
          <a:xfrm>
            <a:off x="677894" y="2931004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5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endParaRPr lang="en-US" sz="815" dirty="0"/>
          </a:p>
        </p:txBody>
      </p:sp>
      <p:sp>
        <p:nvSpPr>
          <p:cNvPr id="16" name="Text 6"/>
          <p:cNvSpPr txBox="1"/>
          <p:nvPr/>
        </p:nvSpPr>
        <p:spPr>
          <a:xfrm>
            <a:off x="677894" y="2394664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система производит сперматозоиды в яичках и проводит их по семявыносящим путям. Эти структуры обеспечивают созревание, транспорт и выброс половых клеток во время эякуляции.
</a:t>
            </a:r>
            <a:endParaRPr lang="en-US" sz="664" dirty="0"/>
          </a:p>
        </p:txBody>
      </p:sp>
      <p:sp>
        <p:nvSpPr>
          <p:cNvPr id="17" name="Text 7"/>
          <p:cNvSpPr txBox="1"/>
          <p:nvPr/>
        </p:nvSpPr>
        <p:spPr>
          <a:xfrm>
            <a:off x="677894" y="2260505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5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органы
</a:t>
            </a:r>
            <a:endParaRPr lang="en-US" sz="815" dirty="0"/>
          </a:p>
        </p:txBody>
      </p:sp>
      <p:sp>
        <p:nvSpPr>
          <p:cNvPr id="18" name="Text 8"/>
          <p:cNvSpPr txBox="1"/>
          <p:nvPr/>
        </p:nvSpPr>
        <p:spPr>
          <a:xfrm>
            <a:off x="677894" y="1724165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женской репродуктивной системе яичники образуют яйцеклетки, а маточные трубы обеспечивают их встречу со сперматозоидом. После этого начинается путь к будущей беременности и развитию зародыша.
</a:t>
            </a:r>
            <a:endParaRPr lang="en-US" sz="664" dirty="0"/>
          </a:p>
        </p:txBody>
      </p:sp>
      <p:sp>
        <p:nvSpPr>
          <p:cNvPr id="19" name="Text 9"/>
          <p:cNvSpPr txBox="1"/>
          <p:nvPr/>
        </p:nvSpPr>
        <p:spPr>
          <a:xfrm>
            <a:off x="677894" y="1590006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5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органы
</a:t>
            </a:r>
            <a:endParaRPr lang="en-US" sz="815" dirty="0"/>
          </a:p>
        </p:txBody>
      </p:sp>
      <p:sp>
        <p:nvSpPr>
          <p:cNvPr id="20" name="Text 10"/>
          <p:cNvSpPr txBox="1"/>
          <p:nvPr/>
        </p:nvSpPr>
        <p:spPr>
          <a:xfrm>
            <a:off x="677894" y="4406162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органов помогает связать анатомию с функцией: каждое звено системы отвечает за точный и последовательный ход репродуктивного процесса.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677894" y="4272003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5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8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и наборы хромосом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и сперматозоид несут по одному набору хромосом, то есть являются гаплоидными клетками. Такой набор нужен, чтобы после их соединения восстановилось полное число хромосом.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половых набора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271806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ядра половых клеток объединяют наследственную информацию матери и отца. В этот момент образуется зигота — первая клетка нового организма с двойным набором хромосом.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71788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зигота запускает развитие эмбриона, потому что в ней уже есть полный генетический план и механизм дальнейших делений. Это ключевой переход от половых клеток к новому человеку.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 и гормональная регуляция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цикла фолликулостимулирующий гормон помогает нескольким фолликулам расти в яичнике. Это подготавливает яйцеклетку к созреванию и создаёт условия для последующей овуляции.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фолликула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Лютеинизирующий гормон вызывает овуляцию — выход зрелой яйцеклетки из яичника. После этого на месте фолликула образуется жёлтое тело, которое поддерживает цикл.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овуляции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эстрогенов усиливает созревание яйцеклетки и влияет на слизистую оболочку матки. Организм заранее готовится к возможной имплантации, даже если оплодотворение ещё не произошло.
</a:t>
            </a:r>
            <a:endParaRPr lang="en-US" sz="782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матки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Прогестерон сохраняет благоприятное состояние эндометрия и снижает вероятность его преждевременного отторжения. Благодаря согласованной работе гормонов репродуктивная система проходит цикл точно и последовательно.
</a:t>
            </a:r>
            <a:endParaRPr lang="en-US" sz="753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координация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классическом описании оплодотворения: проникновение сперматозоида, слияние клеток и образование зиготы.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оплодотворение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 развития после оплодотворения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гамет зигота начинает многократные митотические деления. Клеток становится больше, но общий размер зародыша почти не меняется, потому что он ещё сохраняется внутри исходной оболочки.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зиготы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формируется ранний зародыш, который постепенно продвигается по маточной трубе к полости матки. На этом этапе особенно важно, чтобы деления шли синхронно и без нарушений.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матке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 начинается, когда зародыш прикрепляется к слизистой оболочке матки. Это закрепляет его в организме матери и создаёт условия для дальнейшего развития и питания.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Имплантация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барьеры и смешение генов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барьеры не допускают случайного слияния половых клеток и помогают оплодотворению происходить только при нужных условиях. Это повышает биологическую надёжность процесса и защищает будущий организм.
</a:t>
            </a:r>
            <a:endParaRPr lang="en-US" sz="1302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разнообразие внутри популяции, тем больше шансов, что часть особей переживёт болезни, климатические колебания или нехватку ресурсов. Так репродукция поддерживает устойчивость вида.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польза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смешение двух родителей создаёт новые сочетания признаков. Благодаря этому потомство не повторяет своих родителей полностью и получает больше вариантов для приспособления к меняющейся среде.
</a:t>
            </a:r>
            <a:endParaRPr lang="en-US" sz="1397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потомства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385508"/>
            <a:ext cx="4535700" cy="1087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одной биологии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эволюция и оплодотворение относятся к разным масштабам, но опираются на общие биологические принципы: наследственность, изменения и точную координацию процессов.
</a:t>
            </a:r>
            <a:pPr algn="l" indent="0" marL="0">
              <a:lnSpc>
                <a:spcPct val="90000"/>
              </a:lnSpc>
              <a:buNone/>
            </a:pPr>
            <a:r>
              <a:rPr lang="en-US" sz="1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меняет вид через поколения, а оплодотворение запускает развитие конкретного человека.
</a:t>
            </a:r>
            <a:endParaRPr lang="en-US" sz="1667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раздела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применяются сегодня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помогает объяснять, почему у людей проявляются семейные признаки и как передаются особенности строения и обмена веществ. Это основа современной генетики и медицинской диагностики.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нужны не только врачам: они помогают в планировании семьи, осознанном выборе и уважительном отношении к биологии человека как к сложной системе.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развития от зиготы до рождения помогает увидеть, как быстро и точно формируется организм. Это делает тему эмбрионального развития не абстрактной, а вполне конкретной.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работы репродуктивной системы позволяет предупреждать нарушения цикла, бесплодие и инфекции, влияющие на возможность зачатия. Для подростков это важная часть грамотного отношения к собственному здоровью.
</a:t>
            </a:r>
            <a:endParaRPr lang="en-US" sz="877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 успешным видом благодаря эволюции, мозгу и кооперации, а продолжение жизни обеспечивают точные механизмы оплодотворения и раннего развития. Понимание генетики и репродуктивного здоровья делает эту систему осознанной и безопасной.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2026-07-26T13:15:47Z</dcterms:created>
  <dcterms:modified xsi:type="dcterms:W3CDTF">2026-07-26T13:15:47Z</dcterms:modified>
</cp:coreProperties>
</file>