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сохранило правду войны, боль потерь и цену Победы.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Отечественная война в литературе: память, слово, подвиг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военного времени и памяти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изменила назначение литературы: она стала свидетельством, поддержкой и нравственной опорой. От фронтовых стихов и газетных текстов до послевоенной прозы писатели искали язык для подвига, потерь и памяти о пережитом.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июня 1941 года и мгновенная реакция литературы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недели войны вызвали резкий подъём короткой, эмоционально точной поэзии и публицистики. Эти тексты быстро доходили до читателя через газеты, радио и устную передачу, поддерживая фронт и тыл.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заметными стали стихи К. Симонова, А. Суркова и В. Лебедева-Кумача. Их интонация соединяла личную тревогу с гражданской решимостью, а мотивы долга и прощания звучали как общая клятва времени.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литература первых месяцев стремилась не к описанию событий, а к немедленному отклику. В центре оказались вера в возвращение, ответственность перед страной и способность слова укреплять человеческую стойкость.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 и образ Василия Тёркина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характер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Тёркин не наделён исключительной биографией, но именно поэтому становится близким читателю. В нём соединяются выдержка, юмор, товарищество и внутренняя свобода, узнаваемые в обычном солдате.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как фронтовая правда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строится на разговорной интонации и эпизодах, напоминающих живую фронтовую речь. Твардовский избегает пафосной идеализации, показывая войну через бытовые детали, тяжёлый опыт и человеческое достоинство.
</a:t>
            </a:r>
            <a:endParaRPr lang="en-US" sz="107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литературы о Великой Отечественной войне
</a:t>
            </a:r>
            <a:endParaRPr lang="en-US" sz="1950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литература переходила от отклика к осмыслению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значимые авторы военной темы в школьном курсе
</a:t>
            </a:r>
            <a:endParaRPr lang="en-US" sz="2106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представлена не только поэзией, но и прозой, где особенно важны психологическая точность и историческая достоверность.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раскрывают разные грани войны: от лирического переживания до нравственного выбора и фронтовой правды.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литературы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быстро вышел за пределы личного обращения и стал общим словом поддержки для миллионов людей военного времени.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Симонов, «Жди меня»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было опубликовано стихотворение «Жди меня», ставшее символом верности и надежды.
</a:t>
            </a:r>
            <a:endParaRPr lang="en-US" sz="1863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Берггольц и блокадный голос Ленинграда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блокадной поэзии особенно важны память о погибших, гражданский долг и стойкость человека перед насилием. Личная ответственность автора придавала этим текстам документальную силу.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 радиовыступления Берггольц поддерживали ленинградцев в условиях голода, обстрелов и постоянной угрозы смерти. Её слово звучало как свидетельство и как моральная опора.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 войне в школьной программе 11 класса
</a:t>
            </a:r>
            <a:endParaRPr lang="en-US" sz="2398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тексты о войне и их художественная роль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раскрывается через разные жанры: лирику, поэму, дневник и повесть, а герои в них изображены по-разному — от солдата до свидетеля блокады.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окопах Сталинграда»: рождение правдивой фронтовой прозы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Виктора Некрасова, опубликованная в 1946 году, отказалась от парадного тона. В центре оказались не лозунги, а реальный окопный опыт, утомление и повседневная опасность.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войну через детали: сырость траншей, нехватку сна, страх перед обстрелом и ценность товарищества. Именно эти мелочи создают ощущение подлинности сильнее, чем героические декларации.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связано с «лейтенантской прозой» — направлением, где война увидена глазами непосредственного участника событий. Такая перспектива делает рассказ психологически точным и нравственно убедительным.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первым в большой прозе показал, что героизм бывает будничным. Он не отменяет страха и усталости, а проявляется в способности выполнять долг в самых тяжёлых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военной литературы и их функции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помогали говорить о войне на языке эмоций, свидетельства и памяти, дополняя друг друга в одном историческом опыте.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текст к фронтовой реальности, тем сильнее в нем соединяются художественность и документальность.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военной литературы 1941–1970-х годов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Тыл в литературе: труд, ожидание и подростковая ответственность
</a:t>
            </a:r>
            <a:endParaRPr lang="en-US" sz="2106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1941: эвакуация и перестройка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фиксирует разрыв привычного уклада: отъезд на восток, размещение в чужих домах, нехватку еды и вещей. Тыл становится пространством, где выживание требует дисциплины и взаимопомощи.
</a:t>
            </a:r>
            <a:endParaRPr lang="en-US" sz="994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1942–1943: труд без передышки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усиливается тема заводов, госпиталей, очередей и писем с фронта. Женщины и подростки берут на себя работу взрослых, а ежедневный труд осмысляется как вклад в общую Победу.
</a:t>
            </a:r>
            <a:endParaRPr lang="en-US" sz="1069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1944–1945: ожидание возвращения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освобождения территорий в литературе звучат надежда, усталость и память о потерях. Тыл уже не только помогает фронту, но и учится жить с опытом общей беды и личного отсутствия.
</a:t>
            </a:r>
            <a:endParaRPr lang="en-US" sz="10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Партизанская тема: люди, лес и сопротивление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пространство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партизанских текстах лес становится не просто фоном, а убежищем, дорогой и испытанием. Здесь особенно заметны взаимовыручка, осторожность и постоянная готовность к риску, без которых невозможно выстоять в оккупации.
</a:t>
            </a:r>
            <a:endParaRPr lang="en-US" sz="1069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Подполье в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подполье изображается как скрытая форма борьбы, где важны связь, конспирация и личная выдержка. Такой герой редко действует в одиночку: его сила в доверии к товарищам и готовности жертвовать собой ради других.
</a:t>
            </a:r>
            <a:endParaRPr lang="en-US" sz="1069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Возмездие за разрушенную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Партизанская война в литературе связана с памятью о сожженных деревнях, погибших семьях и насилии над мирными жителями. Поэтому сопротивление показано не как абстрактный подвиг, а как ответ за человеческое достоинство и право на жизнь.
</a:t>
            </a:r>
            <a:endParaRPr lang="en-US" sz="10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Оккупация, насилие и нравственная граница человека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Оккупация в литературе показана как мир, где привычные нормы разрушены: действуют страх, доносы, облавы и произвол, а жизнь человека становится уязвимой каждую минуту.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о карательных акциях и уничтожении деревень заставляют героя выбирать не между победой и поражением, а между совестью, выживанием и возможным предательством.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чтения особенно важно увидеть, что в таких произведениях война проверяет не силу оружия, а внутреннюю способность оставаться человеком в нечеловеческих обстоятельствах.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военной прозы: что чаще всего изображает литература
</a:t>
            </a:r>
            <a:endParaRPr lang="en-US" sz="2106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 показывает не только боевые действия, но и внутреннюю работу совести, где особенно заметны сомнение, ответственность и память о погибших.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тематический центр прозы — человек в предельной ситуации, когда бытовая деталь раскрывает масштаб исторической трагедии.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программным произведениям военной прозы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литература: память вместо победной риторики
</a:t>
            </a:r>
            <a:endParaRPr lang="en-US" sz="2106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Послевоенные тексты смещают внимание с торжества Победы на то, что осталось после войны: утраты, сиротство, незаживающую память и чувство долга перед погибшими.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«Лейтенантская проза» стремится к правдивости детали и психологической точности, поэтому фронт в ней показан без украшательства, через усталость, страх и будничный героизм.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Бондарева, Бакланова, Быкова и Васильева особенно заметны тема ответственности выжившего и трудность морального выбора, который не заканчивается вместе с боем.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литература учит видеть в победе не только итог войны, но и человеческую цену, заплаченную за право на мирную жизнь и историческую память.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образа героя в литературе о войне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менялся центральный герой от военного времени до поздней прозы XX века.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образ на войне в литературе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подвиг строится на ежедневной ответственности, стойкости и умении сохранять человечность там, где война лишает человека привычной защиты. Поэтому женский образ расширяет само понятие героизма.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военной литературе показаны не только как помощницы, но и как самостоятельные участницы истории: медсестры, связистки, зенитчицы, труженицы тыла и матери, удерживающие жизнь семьи.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899" y="914638"/>
            <a:ext cx="6800253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и тексты памяти о Великой Отечественной войне
</a:t>
            </a:r>
            <a:endParaRPr lang="en-US" sz="2106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даты помогают увидеть, как литература превращает события войны в устойчивую культурную память.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память о войне не отвлечена от истории: она закрепляется вокруг точных дат, усиливающих эмоциональное и нравственное значение событий.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даты Великой Отечественной войны и литературные отклики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литература важна сегодня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 Великой Отечественной войне сохраняют правду о цене Победы, учат уважать память о погибших и помогают понять, что человеческое достоинство не отменяется даже в самые тяжелые времена.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2026-05-23T22:07:58Z</dcterms:created>
  <dcterms:modified xsi:type="dcterms:W3CDTF">2026-05-23T22:07:58Z</dcterms:modified>
</cp:coreProperties>
</file>