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Анны Ахматовой: как выражается переживание в стихах
</a:t>
            </a:r>
            <a:endParaRPr lang="en-US" sz="2948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личное чувство становится точным и выразительным поэтическим образом?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на переломе эпох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Ахматовой формируется в культурной среде Петербурга начала XX века. Акмеизм требует точного слова и предметной детали, а тревожная атмосфера времени усиливает темы хрупкости любви, памяти и разлуки.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героиня: сдержанное чувство вместо открытой исповеди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Ахматовой говорит кратко и точно: вместо длинного объяснения — сдержанная реплика, пауза или намёк, который передаёт силу переживания.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раскрывается не через прямое признание, а через взгляд, жест, молчание и внутреннее напряжение. Так личное становится психологически убедительным и художественно выразительным.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ранних стихов — не сам факт события, а его след в памяти: боль расставания, ожидание ответа, чувство несказанного, которое продолжает звучать после встречи.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 как знак чувства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Вещь, которая хранит переживание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Перчатка, кольцо, свеча или письмо у Ахматовой не служат украшением. Эти вещи как будто сохраняют след человеческого присутствия и делают чувство осязаемым. Через них передаётся тревога и память о близости.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 вместо отвлечённого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 заменяет длинное психологическое рассуждение. Она позволяет показать то, что трудно назвать прямо: ожидание, утрату, ревность или тихую надежду, оставшуюся после расставания.
</a:t>
            </a:r>
            <a:endParaRPr lang="en-US" sz="10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ранним сборникам А. А. Ахматовой: «Вечер» (1912), «Чётки» (1914), «Белая стая» (1917).
</a:t>
            </a:r>
            <a:endParaRPr lang="en-US" sz="54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ранней лирики Ахматовой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личное чувство у Ахматовой почти всегда связано с внутренним испытанием и памятью о пережитом.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ранней лирики — не событие само по себе, а его продолжение в сознании: чувство живёт после разлуки.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263" y="1605459"/>
            <a:ext cx="22237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фразы и напряжённый синтаксис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1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строит стих на коротких и точных высказываниях. Такая речь звучит собранно и создаёт впечатление внутренней дисциплины, а не эмоциональной расплывчатости.
</a:t>
            </a:r>
            <a:endParaRPr lang="en-US" sz="1299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обрыв
</a:t>
            </a:r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и смысловые остановки передают момент душевного напряжения. Читатель ощущает не завершённую историю, а живой процесс переживания.
</a:t>
            </a:r>
            <a:endParaRPr lang="en-US" sz="1256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не объясняет чувство до конца. Недоговорённость заставляет внимательнее вчитываться в текст и самому достраивать психологический смысл.
</a:t>
            </a:r>
            <a:endParaRPr lang="en-US" sz="122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 моменте
</a:t>
            </a:r>
            <a:pPr algn="l" indent="0" marL="0">
              <a:lnSpc>
                <a:spcPct val="115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фиксируется как мгновение, которое ещё не успело угаснуть. Поэтому даже короткая строка у Ахматовой сохраняет сильное внутреннее напряжение.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выражения переживания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помогают Ахматовой передать чувство без прямой декларации.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особенно сильны в сочетании: именно вместе они создают сдержанную, но очень выразительную эмоциональность.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ранней лирике А. А. Ахматовой.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Жест, взгляд, молчание как психологическая миниатюра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Ахматовой движение человека говорит больше, чем прямые слова: опущенные руки, неподвижность или уклонение от взгляда сразу раскрывают состояние героини.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после признания превращает эпизод в маленькую психологическую сцену. Читатель видит не рассказ о чувствах, а их внешний след, который звучит особенно убедительно.
</a:t>
            </a:r>
            <a:endParaRPr lang="en-US" sz="11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переживание в ахматовском стихотворении
</a:t>
            </a:r>
            <a:endParaRPr lang="en-US" sz="2128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чувство проходит путь от события к художественному итогу.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 внутреннего достоинства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у Ахматовой никогда не сводится только к радости или боли. Оно проверяет человека на способность сохранить ясность мысли и внутреннюю меру.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не растворяется в эмоции: даже в момент утраты она стремится удержать самообладание. В этом проявляется её нравственная стойкость.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становится не просто воспоминанием, а формой ответственности за пережитое. Прошлое не стирается, а влияет на выбор, тон и поведение героини.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любовь в ранней лирике Ахматовой — это не только личная драма, но и проверка достоинства, честности и способности остаться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 и мотив разлуки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ожидания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ранних стихах Ахматовой почти всегда звучит как место разлуки. Лестницы, окна и мосты не просто обозначают пейзаж, а создают ощущение перехода, когда встреча уже ушла, а чувство ещё не отпустило.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и холодный свет
</a:t>
            </a:r>
            <a:pPr algn="ctr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Сумеречный Петербург у Ахматовой лишён уюта и тепла. Холодный свет, пустые комнаты и тишина улиц подчеркивают внутреннюю замкнутость героини, для которой внешний мир становится отражением невыговоренной боли.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пространство как знак утраты
</a:t>
            </a:r>
            <a:pPr algn="ctr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обычные городские детали у Ахматовой приобретают эмоциональный смысл. Пустой двор, дальний мост или окно, в которое никто не входит, усиливают тему одиночества и показывают, как разлука меняет восприятие пространства.
</a:t>
            </a:r>
            <a:endParaRPr lang="en-US" sz="9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книги А. А. Ахматовой: «Вечер» (1912), «Чётки» (1914), «Белая стая» (1917). Оценка тона — качественная шкала по содержанию сборников.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ранних сборников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камерности к трагической напряжённости заметен уже в интонации и выборе деталей.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нарастание драматизма: от личной интимности к более широкому чувству исторической тревоги.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84229"/>
            <a:ext cx="614400" cy="49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126" y="2749529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4557" y="4053564"/>
            <a:ext cx="541537" cy="6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звукопись как носители настроения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Ровный, но напряжённый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обычно сохраняет внутреннюю собранность, однако смысловые остановки и выделенные слова создают скрытое волнение. Благодаря этому стих звучит спокойно только внешне, а внутри сохраняет эмоциональный надлом.
</a:t>
            </a:r>
            <a:endParaRPr lang="en-US" sz="749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мягких согласных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звукопись помогает передать тихую грусть, доверительность и ощущение близости. Она делает интонацию более интимной и показывает, что переживание у Ахматовой часто выражается без громких слов.
</a:t>
            </a:r>
            <a:endParaRPr lang="en-US" sz="833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звуки и внутренняя боль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согласные и плотное звучание строк усиливают ощущение сопротивления, напряжения и сдержанной боли. Звук здесь работает не как украшение, а как точный инструмент психологической выразительности.
</a:t>
            </a:r>
            <a:endParaRPr lang="en-US" sz="8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ранней лирики А. А. Ахматовой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приёмы в ранней лирике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приёмы помогают Ахматовой передавать переживание без прямой декларации.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совместно: смысл рождается из точности, а не из открытой эмоциональной исповеди.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сюжет: мгновение, которое становится судьбой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Краткое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малого эпизода: взгляда, фразы, письма или ухода. Именно эта внешне незаметная ситуация задаёт дальнейшее эмоциональное движение текста.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Внутренний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объясняет всё прямо, а переживает случившееся через деталь, паузу и жест. Обычное мгновение превращается в психологически значимый опыт.
</a:t>
            </a:r>
            <a:endParaRPr lang="en-US" sz="1172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 и итог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закрепляет событие как судьбоносное. То, что длилось секунду, остаётся в памяти надолго и становится важнее самой внешней истории.
</a:t>
            </a:r>
            <a:endParaRPr lang="en-US" sz="11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время в ранней ахматовской лирике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возвращает, а не утешает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Ахматовой не стирает боль, а снова выводит её на поверхность. Прошлое возвращается через вещь, взгляд или интонацию, поэтому чувство звучит как пережитое заново.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хранит переживание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этих стихах не отдаляет событие окончательно. Оно накапливает опыт, и каждое сильное чувство остаётся в человеке, словно след, который невозможно полностью исчезнуть.
</a:t>
            </a:r>
            <a:endParaRPr lang="en-US" sz="11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ранним сборникам А. А. Ахматовой: «Вечер», «Чётки», «Белая стая».
</a:t>
            </a:r>
            <a:endParaRPr lang="en-US" sz="68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сильнее всего выражают переживание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стихотворениях Ахматова сочетает несколько приёмов сразу, поэтому отдельное средство редко работает изолированно.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предметная деталь, но эмоциональная сила возникает из взаимодействия всех средств, а не из одного приёма.
</a:t>
            </a:r>
            <a:endParaRPr lang="en-US" sz="11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её стихах легко узнать реальные человеческие состояния: ожидание, ревность, обиду, память о встрече. Поэтому текст воспринимается не как далёкая классика, а как точное описание знакомого опыта.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Ахматова избегает лишней риторики и длинных объяснений. Благодаря этому чувство выглядит естественным, а не «театральным», и читатель сам достраивает скрытый смысл.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ранняя лирика Ахматовой остаётся близкой современному читателю
</a:t>
            </a:r>
            <a:endParaRPr lang="en-US" sz="2936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Важнейшие переживания передаются через конкретную деталь, жест и интонацию. Такая поэтика учит внимательному чтению и показывает, что глубина часто скрыта в малом.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Эти стихи помогают говорить о сложных чувствах честно и спокойно. Для школьника это особенно важно, потому что они показывают: внутренний мир можно выражать точно и достойно.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эмоция и общечеловеческий смысл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Любовная история у Ахматовой не замыкается на биографии героини. Через личный эпизод раскрываются память, одиночество и цена близости, знакомые почти каждому человеку.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Сдержанность лирической героини делает переживание убедительным и значительным. Она не жалуется, а сохраняет достоинство, поэтому частная боль приобретает нравственный масштаб.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этих стихах узнаётся универсальный опыт: страх потери, сложность отношений и необходимость быть честным с собой. Именно поэтому личное становится общим смыслом.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Ахматова выражает переживание в ранних стихах
</a:t>
            </a:r>
            <a:endParaRPr lang="en-US" sz="4725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 чувство через точную деталь, паузу, жест и напряжённый ритм. Лаконизм не скрывает эмоцию, а делает её острее, глубже и особенно убедительной для читателя.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2026-05-23T14:56:25Z</dcterms:created>
  <dcterms:modified xsi:type="dcterms:W3CDTF">2026-05-23T14:56:25Z</dcterms:modified>
</cp:coreProperties>
</file>