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sin x = a: от области значений к общему решению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значений синуса до полного ответа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5291" y="1260650"/>
            <a:ext cx="3654281" cy="32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 первых тригонометрических уравнений, где важно связать алгебраическую запись с графиком, единичной окружностью и периодичностью функции. Оно помогает уверенно работать с углами, радианами и функцией arcsin.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sin x = a в 10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допустимые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y=sin x всегда принимает значения лишь от -1 до 1. Поэтому уравнение sin x = a имеет смысл решать только при условии -1≤a≤1.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|a|&gt;1, горизонтальная прямая y=a не пересекает график y=sin x. Значит, решений нет, и эту проверку нужно выполнить до всех вычислений.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синуса и её область значений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как геометрическая модель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как ордината
</a:t>
            </a:r>
            <a:pPr algn="l" indent="0" marL="0">
              <a:lnSpc>
                <a:spcPct val="115000"/>
              </a:lnSpc>
              <a:buNone/>
            </a:pPr>
            <a:r>
              <a:rPr lang="en-US" sz="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единичной окружности синус угла равен координате y точки, соответствующей этому углу. Поэтому уравнение sin x = a можно понимать как поиск точек с заданной высотой.
</a:t>
            </a:r>
            <a:endParaRPr lang="en-US" sz="1296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 уровнем a
</a:t>
            </a:r>
            <a:pPr algn="l" indent="0" marL="0">
              <a:lnSpc>
                <a:spcPct val="115000"/>
              </a:lnSpc>
              <a:buNone/>
            </a:pPr>
            <a:r>
              <a:rPr lang="en-US" sz="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a задаёт горизонтальную прямую y=a. Решения уравнения соответствуют точкам её пересечения с окружностью, а при 0&lt;|a|&lt;1 таких точек на оборот обычно две.
</a:t>
            </a:r>
            <a:endParaRPr lang="en-US" sz="1226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на одном полном обороте расположены симметрично относительно вертикальной оси. Эта симметрия объясняет, почему для допустимых значений a на периоде возникают две серии решений.
</a:t>
            </a:r>
            <a:endParaRPr lang="en-US" sz="12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уравнения sin x = a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 проверки параметра до общего ответа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решений при -1&lt;a&lt;1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6400" y="165626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также выписать два семейства: x=arcsin a+2πk и x=π-arcsin a+2πk, k∈Z. Они описывают те же точки, но подчёркивают две ветви решения.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07375" y="112526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Эквивалентная форма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7375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-1&lt;a&lt;1, общее решение удобно записывать как x=(-1)^k·arcsin a + πk, k∈Z. Эта запись сразу охватывает обе серии решений.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6472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ответа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3510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отражают период 2π и симметрию графика синуса относительно прямой x=π/2. Поэтому найденные на одном периоде значения повторяются бесконечно много раз.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72607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05714"/>
            <a:ext cx="4063200" cy="1457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число решений и вид ответа в зависимости от параметра a.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и недопустимые значения параметра резко меняют число решений, а при допустимых значениях ответ всегда связан с периодичностью.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y=sin x и её области значений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случаи уравнения sin x = a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7559" y="1185200"/>
            <a:ext cx="3654281" cy="32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a = 0, 1, -1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07050" y="1422025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a=0
</a:t>
            </a:r>
            <a:pPr algn="l" indent="0" marL="0">
              <a:lnSpc>
                <a:spcPct val="115000"/>
              </a:lnSpc>
              <a:buNone/>
            </a:pPr>
            <a:r>
              <a:rPr lang="en-US" sz="56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a=0, синус равен нулю в точках пересечения графика с осью Ox. Поэтому решения имеют вид x=πk, k∈Z, и образуют две чередующиеся серии на окружности.
</a:t>
            </a:r>
            <a:endParaRPr lang="en-US" sz="1315" dirty="0"/>
          </a:p>
        </p:txBody>
      </p:sp>
      <p:sp>
        <p:nvSpPr>
          <p:cNvPr id="10" name="Text 3"/>
          <p:cNvSpPr txBox="1"/>
          <p:nvPr/>
        </p:nvSpPr>
        <p:spPr>
          <a:xfrm>
            <a:off x="1007050" y="2565788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a=1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a=1 график достигает максимума. На каждом периоде есть единственная точка касания, поэтому общее решение записывается как x=π/2+2πk, k∈Z.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007050" y="3709550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a=-1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a=-1 рассматривается нижняя вершина синусоиды. На периоде снова получается одно решение: x=3π/2+2πk, k∈Z, без второй ветви.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уравнения sin x = a на отрезке [0; 2π]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показывает, что переход через границы области значений полностью меняет структуру ответа.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|a|&gt;1 решений нет; при a=±1 — по одному; при остальных допустимых значениях — две серии решений.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решений в зависимости от значения a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интерпретация пересечений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5902" y="12266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|a| меньше 1, прямая y=a пересекает синусоиду в двух точках за период. Именно эти пересечения дают два базовых решения на промежутке [0; 2π].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260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в вершинах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a=1 и a=-1 горизонтальная прямая касается графика в верхней или нижней точке. Поэтому на периоде остаётся только одно решение, а не две точки.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331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пересечений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|a|&gt;1, прямая проходит выше или ниже всей синусоиды. Пересечений нет, следовательно, уравнение sin x = a не имеет решений.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найденное решение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значение a допустимо, уравнение sin x = a имеет хотя бы одну точку решения на одном периоде. Это отправная точка для построения полного ответа.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на период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периодичности синуса следует: к каждому решению можно прибавлять 2πk, и значение функции не изменится. Так появляется бесконечная последовательность углов.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 -1≤a≤1 множество решений бесконечно, хотя на отрезке длины 2π их конечное число. Именно этот факт задаёт форму общего решения.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и бесконечность множества решений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arcsin a и главное значение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97300" y="350938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имеет синус a, то на том же периоде существует симметричный угол π−arcsin a. Именно он дополняет главное значение до полного ответа.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88275" y="29783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угол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125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arcsin a выбирает только один угол из отрезка [−π/2; π/2]. Это удобно для вычислений, но ещё не даёт полного набора решений уравнения sin x = a.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4100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217550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потерять решения, нужно записывать обе серии и затем добавлять период 2πk. Тогда ответ отражает и значение функции, и её повторяемость на всей числовой оси.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708525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набор решений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уравнений sin x = a по формуле общего решения и проверке области значений синуса.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проверка области значений и вычисление arcsin a приводят к итоговой записи решений для разных случаев.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|a|≤1, решение обычно распадается на две серии; при |a|&gt;1 решений нет. Значение arcsin a помогает зафиксировать главное решение.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преобразования уравнения в ответ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90425" y="1190675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области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сразу искать угол, не убедившись, что |a|≤1. Если параметр выходит за пределы области значений синуса, уравнение не имеет решений.
</a:t>
            </a:r>
            <a:endParaRPr lang="en-US" sz="1458" dirty="0"/>
          </a:p>
        </p:txBody>
      </p:sp>
      <p:sp>
        <p:nvSpPr>
          <p:cNvPr id="11" name="Text 3"/>
          <p:cNvSpPr txBox="1"/>
          <p:nvPr/>
        </p:nvSpPr>
        <p:spPr>
          <a:xfrm>
            <a:off x="690425" y="240225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второй серии
</a:t>
            </a:r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записывают только одно значение, например arcsin a, и забывают о симметричном угле π−arcsin a. Из-за этого ответ получается неполным.
</a:t>
            </a:r>
            <a:endParaRPr lang="en-US" sz="1458" dirty="0"/>
          </a:p>
        </p:txBody>
      </p:sp>
      <p:sp>
        <p:nvSpPr>
          <p:cNvPr id="12" name="Text 4"/>
          <p:cNvSpPr txBox="1"/>
          <p:nvPr/>
        </p:nvSpPr>
        <p:spPr>
          <a:xfrm>
            <a:off x="690425" y="361382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работа с периодом
</a:t>
            </a:r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забыть добавить 2πk к каждому решению или перепутать знак в формуле. Тогда ответ не учитывает всю периодичность синуса.
</a:t>
            </a:r>
            <a:endParaRPr lang="en-US" sz="14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ответа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заметить пропущенные решения, ошибку в знаке и неверно добавленный период.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решения: sin x = 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07050" y="1180050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a=½ находим α=arcsin(½)=π/6. Это первый ориентир, от которого строится всё дальнейшее решение и проверяется правильность полученного ответа.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07050" y="203103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на одном периоде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отрезке [0; 2π] синус равен ½ в двух точках: x=π/6 и x=5π/6. Они симметричны относительно прямой x=π/2.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07050" y="2884923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общего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учётом периодичности получаем две серии: x=π/6+2πk и x=5π/6+2πk, k∈Z. Так фиксируются все углы, дающие значение 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007050" y="3733698"/>
            <a:ext cx="3885600" cy="7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графиком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y=sin x прямая y=½ пересекает синусоиду дважды за период, а затем те же точки повторяются через 2π. Это удобно для визуальной проверки.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решения: sin x = -√3/2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5902" y="1482722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a=−√3/2 имеем α=arcsin(−√3/2)=−π/3. Отрицательное значение не меняет алгоритм: сначала определяется главное значение, затем находятся все симметричные решения.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260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периоде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отрезке [0; 2π] решения равны x=4π/3 и x=5π/3. Они расположены в III и IV четвертях, что соответствует отрицательному синусу.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33127" y="1505276"/>
            <a:ext cx="2431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решение записывается как x=−π/3+2πk или x=4π/3+2πk, k∈Z. Тем самым сохраняются и главное значение, и вторая ветвь на каждом периоде.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функции y=sin x и её области значений [-1; 1].
</a:t>
            </a:r>
            <a:endParaRPr lang="en-US" sz="107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ответ при переходе от внутренних значений области синуса к её границам и затем за пределы допустимого интервала.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допустимых значений a число решений на одном периоде не превосходит двух; на границах остаётся одно решение, а при a=2 решений нет.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решений для разных значений a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86999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уравнения sin x = a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прикладных задачах x часто означает время или фазу сигнала, а a — заданную отметку. Нужно определить, когда процесс достигает нужного значения.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фаза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описывает моменты, когда колебательный процесс достигает заданного уровня. Так моделируют движение маятника, колебания струны и другие периодические явления.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помогает видеть связь между формулой, графиком и реальным смыслом величины. Это укрепляет умение работать с периодическими функциями и интерпретировать ответ.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графиками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три опоры: область значений синуса, формулу через arcsin a и добавление периода 2πk. Эти идеи позволяют быстро находить ответ и проверять его геометрически.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решении уравнения sin x = a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2026-05-30T03:59:53Z</dcterms:created>
  <dcterms:modified xsi:type="dcterms:W3CDTF">2026-05-30T03:59:53Z</dcterms:modified>
</cp:coreProperties>
</file>