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Римской империи во II веке н. э.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могущества, великих правителей и больших достижений Рима.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II век называют золотым временем Рима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I века империя вошла в более спокойный период: границы охранялись, налоги поступали в казну, торговля оживляла города, а строительство делало жизнь упорядоченнее.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II века и главные события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правлений показывает переход от расширения к обороне, затем к миру и, наконец, к первым трудностям.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и разные по характеру правления помогли Риму сохранить силу в середине века, но к концу столетия устойчивость ослабла.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правлений римских императоров: Траян (98–117), Адриан (117–138), Антонин Пий (138–161), Марк Аврелий (161–180), Коммод (180–192).
</a:t>
            </a:r>
            <a:endParaRPr lang="en-US" sz="574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Траян и наибольшее расширение Римской империи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Траяне Рим расширился сильнее, чем в любое другое время. В состав державы вошли новые территории, а её границы достигли наибольшей протяжённости.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Дакийские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стало завоевание Дакии на Дунае. Эти победы укрепили авторитет императора и принесли Риму значительную военную добычу и новых пленников.
</a:t>
            </a:r>
            <a:endParaRPr lang="en-US" sz="1259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дали казне дополнительные доходы и усилили престиж Рима. Империя выглядела непобедимой, а её власть казалась прочной и уверенной.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победах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появились монументальные сооружения, напоминавшие о силе Рима. Среди них особенно известна Колонна Траяна, прославлявшая военные успехи императора.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и защита границ империи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новых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понял, что огромной державой важнее не просто владеть, а уметь её удерживать. Поэтому он отказался от дальнейшего расширения и сосредоточился на охране рубежей.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линия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символом его политики стал Адрианов вал в Британии. Он помогал контролировать передвижение людей и защищать северные пределы империи от нападений.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дозор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строили крепости, башни и укреплённые лагеря. Такая система позволяла быстрее замечать опасность и лучше координировать действия армии на огромной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4248"/>
            <a:ext cx="3812100" cy="19565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правления императоров II века
</a:t>
            </a:r>
            <a:endParaRPr lang="en-US" sz="2191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сила Рима в этот век опиралась на разные способы управления: от завоеваний до обороны и мирного 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правитель решал свою задачу: один расширял державу, другой укреплял её, третий сохранял мир, а четвёртый столкнулся с испытаниями.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правлений римских императоров II века н. э.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544" y="13878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Антонин Пий и спокойная жизнь в империи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Антонине Пии внутренние конфликты были редкими. Управление оставалось спокойным и предсказуемым, поэтому жители империи меньше боялись резких перемен и потрясений.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собирались вовремя, что поддерживало работу государства. Благодаря этому казна могла оплачивать управление, содержание дорог и другие важные нужды империи.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продолжали разбирать споры о собственности, наследстве и торговле. Для жителей это означало, что правила действуют, а порядок сохраняется не только в столице, но и в провинциях.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мирное время города росли, дороги ремонтировались, а торговля не останавливалась. Люди могли чаще ездить, обмениваться товарами и жить более спокойно, чем во времена войн.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долгого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мир помогал и столице, и провинциям. Жизнь становилась размереннее, а жители могли больше думать о работе, семье и благоустройстве своих городов.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большой Римской империей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власть, армия, налоги и торговые пути связывали огромную державу в единую систему.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сосредоточивались власть, богатство и шумная городская жизнь. Здесь возвышались храмы, арки, термы и рынки, а рядом с ними работали чиновники, торговцы и мастера, обслуживавшие огромную столицу.
</a:t>
            </a:r>
            <a:endParaRPr lang="en-US" sz="75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столица империи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была крупным портом и одним из самых оживлённых городов Средиземноморья. Через неё проходили товары из Египта и дальних стран, а город славился образованными людьми и активной торговлей.
</a:t>
            </a:r>
            <a:endParaRPr lang="en-US" sz="776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Александрия: город знаний и торговли
</a:t>
            </a:r>
            <a:endParaRPr lang="en-US" sz="1101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Антиохия связывала Рим с восточными провинциями. В её улицах слышались разные языки, а на рынках продавали дорогие ткани, пряности и ремесленные изделия, которые привозили из многих земель.
</a:t>
            </a:r>
            <a:endParaRPr lang="en-US" sz="78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Антиохия: восточный центр империи
</a:t>
            </a:r>
            <a:endParaRPr lang="en-US" sz="1017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был важным городом Северной Африки и опорой снабжения империи. Он жил торговлей, ремеслом и сельским хозяйством, а его улицы и общественные постройки показывали высокий уровень городской культуры.
</a:t>
            </a:r>
            <a:endParaRPr lang="en-US" sz="754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Карфаген: богатство Африки
</a:t>
            </a:r>
            <a:endParaRPr lang="en-US" sz="120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Римской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соединяло разные части империи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работали вместе: без дорог, портов и общих правил огромная держава не могла бы действовать слаженно.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торговля были главными связующими звеньями, потому что они быстрее всего объединяли людей, товары и новости.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устройству Римской империи во II веке н. э.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млн
</a:t>
            </a:r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могла насчитывать столица империи, поэтому поставки зерна были жизненно необходимы.
</a:t>
            </a:r>
            <a:endParaRPr lang="en-US" sz="4497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Рима в античный период; обобщение по теме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Рим требовал регулярного подвоза хлеба, а торговля связывала столицу с провинциями и приносила империи богатство.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74605"/>
            <a:ext cx="3812100" cy="16649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разных провинций Римской империи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поставляли в Рим разные товары, и это делало империю экономически взаимосвязанной.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провинции дополняли друг друга: одни поставляли продовольствие, другие — сырьё и ремесленные изделия.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теме, материалы об экономике Римской империи II века н. э.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 гражданство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задавало общие нормы для всей империи. По ним решали споры о собственности, наследстве и торговых сделках, поэтому жители разных земель понимали, как действует закон.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огромной державе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стала очень большой, именно право помогало сохранять управляемость. Законы действовали не только в столице, но и в провинциях, связывая их с центром власти.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как связь с Римом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 римского гражданства укрепляло верность империи. Люди из провинций получали больше прав и сильнее ощущали себя частью единого государства.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веке активно строили храмы, арки, статуи и библиотеки. Эти сооружения показывали богатство городов и стремление римлян украшать общественное пространство.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читали греческих и римских авторов, а также обучали ораторскому искусству. Образованные люди ценили умение говорить убедительно и знать философию.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мастера создавали портреты, которые передавали возраст, выражение лица и положение человека. Такая точность делала искусство особенно узнаваемым.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империи объединяла римские и греческие традиции с местными обычаями провинций. Благодаря этому Рим оставался культурным центром огромного мира.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искусство и образование во II веке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жителей империи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отправлялись на рынок, в мастерские или к делам. Богатые римляне жили в домусах, а многие горожане — в инсулях, где было теснее и шумнее.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 семейным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семьи собирались на ужин. За столом обсуждали события дня, а в богатых домах на стол подавали более разнообразные блюда и напитки.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 — бани и 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люди посещали бани, торговые лавки и общественные места. Здесь узнавали новости, встречались с знакомыми и решали бытовые вопросы.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положение — разные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граждане, жители провинций и рабы жили по-разному. Их возможности, обязанности и образ жизни зависели от богатства, статуса и происхождения.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расцвета Рима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помогали империи быть богатой и управляемой, но они же требовали больших затрат и постоянного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был могучим, однако его успех держался на сложной системе, которая со временем становилась всё труднее в управлении.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расцвета к первым трудностям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правлений императоров II века н. э. и изменение положения империи.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II век остался в истории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большой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веке Рим показал, как можно управлять огромной территорией с помощью дорог, армии, налогов и общих законов. Для своего времени это был высокий уровень организации.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выглядела сильной и устойчивой, поэтому стала примером для соседей и для последующих поколений. Её устройство изучали и сравнивали с другими государствами.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праве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помогло создать представление о справедливых правилах и порядке в обществе. Многие его идеи позже повлияли на европейские правовые системы.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строительстве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мосты, акведуки, арки и храмы показали, как инженеры Рима умели строить на века. Эти достижения до сих пор напоминают о могуществе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могущества Римской империи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веке владения Рима тянулись от Британии до восточных границ. Такая ширина пространства показывала масштаб и силу империи.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провинции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поставляли зерно, металл, масло, ткани и другие товары. Благодаря этому Рим мог содержать армию, города и государственное управление.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 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и монеты облегчали торговлю и управление. Жители разных земель могли вести дела по понятным правилам, даже если говорили на разных языках.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поддерживался авторитетом императора и системой управления. Именно центральная власть удерживала вместе разные народы, традиции и 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век: вершина силы и начало перемен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веке Римская империя достигла наибольшего могущества: она была богатой, организованной и влиятельной. Но уже к концу века стали заметны первые трудности огромной державы.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2026-06-02T03:05:14Z</dcterms:created>
  <dcterms:modified xsi:type="dcterms:W3CDTF">2026-06-02T03:05:14Z</dcterms:modified>
</cp:coreProperties>
</file>