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языке и речи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точно назвать место предмета в ряду?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порядковые числительные в 6 классе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 заданиях, расписании, датах и учебниках. Умение правильно их писать и согласовывать помогает избегать ошибок в речи и делать письменные работы аккуратными.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порядковые числительные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Порядок, а не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показывают, каким по счёту является предмет: первый стол, вторая парта, третье задание. Они не называют количество, а уточняют место в последовательности.
</a:t>
            </a:r>
            <a:endParaRPr lang="en-US" sz="1292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такое числительное стоит рядом с существительным и вместе с ним образует единое смысловое сочетание. Благодаря этому речь становится точной и понятной для слушателя или читателя.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указание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выделить один конкретный предмет среди многих, порядковое числительное помогает сделать это без лишних слов. Оно особенно полезно в школе, в быту и в тексте.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вопросы отвечают порядковые числительные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отвечают на вопросы который? какая? какое? какие? По вопросу сразу видно, что слово называет не количество, а порядок предметов в ряду.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уроком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быстро подобрать нужную форму: который урок? — четвёртый. Здесь числительное уточняет, о каком именно уроке идёт речь, а не сколько уроков есть.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 страницей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какая страница? — двадцать первая. Форма числительного зависит от существительного и показывает, что речь идёт о конкретной странице по счёту.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количественных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отвечают на вопрос сколько? и называют число предметов: три тетради, семь книг. Порядковые отвечают на другой вопрос и обозначают место в последовательности.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порядковых числительных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формы и их значение в речи.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обозначают порядок предметов, а не их количество. Чем длиннее числительное, тем внимательнее нужно проверять написание и окончание.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материала по теме «Порядковые числительные»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родам и числам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порядковые числительные изменяются по родам: первый день, первая страница, первое упражнение. Форма числительного зависит от рода существительного, с которым оно связано.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обычно используется общая форма: первые дни, первые страницы, первые упражнения. Она подходит для слов любого рода, если существительное стоит во множественном числе.
</a:t>
            </a:r>
            <a:endParaRPr lang="en-US" sz="1228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существительного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правильную форму, нужно посмотреть на существительное рядом с числительным. Именно оно подсказывает, какой род и число должны быть у слова, обозначающего порядок.
</a:t>
            </a:r>
            <a:endParaRPr lang="en-US" sz="12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слова «первый»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изменения идут последовательно от одного падежа к другому. Это помогает запомнить окончания и быстрее выбирать нужную форму в речи.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слова «первый» есть своя форма для каждого падежа, а винительный падеж допускает два варианта. Запоминание по схеме упрощает правильное употребление.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форма слова «первый»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существительным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должно совпадать с существительным по роду и числу: к третьему этажу, на седьмой неделе, о четвёртом классе. Это основа правильного построения фразы.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261650" y="2334497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стоит во множественном числе, числительное тоже принимает форму множественного числа: первые дни, вторые места. Так предложение звучит грамматически верно и естественно.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261625" y="3678995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словосочетание целиком и проверять, подходит ли окончание к существительному. Такой приём помогает избежать ошибок в устной речи и на письме.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форму порядкового числительного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выборе правильной формы слова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сложные и составные порядковые числительные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порядковые числительные состоят из одного слова: первый, пятый, десятый. Их легко узнать по краткой форме, но окончания всё равно нужно проверять по контексту.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 составные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пишутся слитно: шестидесятый, семидесятый. Составные состоят из нескольких слов: двадцать первый, сто третий, тысяча девятьсот сорок пятый. Здесь особенно важно не ошибиться в последнем слове.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падежам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порядковых числительных по падежам изменяется только последнее слово: двадцать первый — к двадцать первому. Это правило помогает правильно строить длинные формы без лишних 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датах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месяца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датах порядковое числительное помогает точно назвать день месяца: 1 Мая, 9 Мая, 12 апреля. Оно показывает не количество, а место числа в календарном ряду.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официальных текстах дату нередко пишут аккуратно и однозначно: цифрой, словом или сочетанием обоих способов. Это уменьшает риск ошибки и делает запись понятной.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Порядковая форма особенно нужна там, где важно не перепутать день, месяц и год. Именно поэтому в датах слова первого, девятого, двенадцатого употребляются так часто.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порядковые числительные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такие формы особенно заметны в расписании, заданиях и указателях, где важно быстро понять последовательность и порядок.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порядковые числительные нужны там, где требуется точная ориентация: в учебе, датах и обозначении места в ряду.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презентации; условное распределение по примерам темы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такие числительные звучат естественно и помогают быстро сориентировать слушателя: на втором этаже, к пятому уроку, после третьего звонка.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 книге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особенно важно правильно выбрать окончание и не перепутать порядковое числительное с количественным. Ошибка в форме сразу делает фразу менее грамотной.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объявлениях, таблицах и списках порядковые числительные помогают кратко и точно обозначить место предмета или события: первый этаж, шестой кабинет, третья строка.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в устной и письменной речи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правильные варианты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ошибки и помогает увидеть, где нужно проверить окончание, род или состав слова.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значением, а с написанием формы: лишними буквами, неправильным окончанием и нарушением согласования.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формы: первый, второй, третий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первый, второй и третий не подчиняются самой простой модели образования. Их формы нужно узнавать и запоминать отдельно, потому что они часто встречаются в речи и тексте.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числительные особенно заметны в знакомых сочетаниях: первый день, второй урок, третье упражнение. Такие примеры помогают быстрее увидеть их в предложении и правильно употребить.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 падежам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по падежам формы могут выглядеть непривычно: первого, второму, третьим, о третьем. Поэтому важно не опираться только на слух, а проверять окончание.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эти формы, будет легче писать без ошибок в учебных заданиях, ответах у доски и в тетради. Именно такие слова чаще всего требуют особого внимания.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адресах и названиях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Этажи и подъезды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адресах и объявлениях порядковые числительные помогают быстро указать нужное место: второй подъезд, третий этаж, шестой кабинет. Такая запись удобна для навигации и не требует лишних слов.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и микрорайоны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названиях классов и районов часто используют краткую форму с цифрой: 6-й класс, 15-й микрорайон. Она экономит место и хорошо читается в расписаниях, вывесках и списках.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словесная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тексте чаще выбирают слова, а не цифры, если нужно сохранить аккуратность и ясность: во втором подъезде, на третьем этаже, в шестом классе.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полезны в объявлениях, схемах и адресных строках, где важно избежать двусмысленности. Краткая запись делает информацию компактной, а словесная — более понятной.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и порядковые числительные: в чём разница
</a:t>
            </a:r>
            <a:endParaRPr lang="en-US" sz="2184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нужны в речи, но выполняют разные задачи: одна считает предметы, другая показывает их место в ряду.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видно по вопросу и значению: количественные называют число, а порядковые уточняют последовательность и согласуются с существительным.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презентации; схема сравнения по признакам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истории и литературе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названиях событий порядковые числительные помогают точно обозначить этап или эпоху: Первая мировая война, Второй фронт. Без них название стало бы менее определённым.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и учебниках они показывают место части в общем порядке: второй том, третья глава, первая часть. Это облегчает поиск нужного фрагмента и ориентирование в тексте.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энциклопедиях и научно-популярных текстах такие формы нужны для ясности и последовательности. Они помогают читателю сразу понять, о каком событии или разделе идёт речь.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написания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форму числительного без ошибок.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числительные: точность в каждом слове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помогают назвать порядок предметов, правильно согласовать слово с существительным и точно оформить дату, адрес или задание. Чем внимательнее мы выбираем форму, тем грамотнее звучит речь.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2026-05-28T04:15:50Z</dcterms:created>
  <dcterms:modified xsi:type="dcterms:W3CDTF">2026-05-28T04:15:50Z</dcterms:modified>
</cp:coreProperties>
</file>