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96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media in facts and figures: how information shapes everyday life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вокруг нас: новости, развлечения, знания и навыки критического мышления.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1515" y="895525"/>
            <a:ext cx="3427970" cy="336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Медиа: от сообщений к пониманию мира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 — это каналы, через которые автор передает информацию аудитории. Для школьника они влияют на чтение, общение, досуг и представление о событиях вокруг.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101" y="1857447"/>
            <a:ext cx="724450" cy="579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931" y="1805973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7092" y="352491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9956" y="3562293"/>
            <a:ext cx="724450" cy="579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3634" y="2658397"/>
            <a:ext cx="682500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форматы медиа встречаются чаще всего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сочетает изображение, звук и прямой эфир, поэтому подходит для новостей, спорта и крупных событий, которые важно видеть одновременно с миллионами зрителей.
</a:t>
            </a:r>
            <a:endParaRPr lang="en-US" sz="751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опирается на голос, музыку и короткие сообщения. Его удобно слушать в дороге, дома или во время других дел, не отвлекаясь от экрана.
</a:t>
            </a:r>
            <a:endParaRPr lang="en-US" sz="851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Интернет-сайты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 обновляются быстрее других медиа и позволяют быстро переходить от одной темы к другой. Здесь легко найти новости, статьи, видео и справочные материалы.
</a:t>
            </a:r>
            <a:endParaRPr lang="en-US" sz="751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объединяют новости, личные посты, видео и переписку. Они особенно заметны у подростков, потому что всё происходит быстро и в одном приложении.
</a:t>
            </a:r>
            <a:endParaRPr lang="en-US" sz="751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журналы дают больше места для текста, комментариев и анализа. Такой формат полезен, когда нужно спокойно прочитать материал и понять детали.
</a:t>
            </a:r>
            <a:endParaRPr lang="en-US" sz="7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медиа подростки используют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и социальные сети лидируют благодаря постоянному доступу и частым обновлениям. Видеоформаты заметно усиливают свою роль в повседневном медиапотреблении.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удобнее формат на мобильном устройстве, тем выше его ежедневное использование; печатные издания заметно уступают цифровым каналам.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типичным моделям медиапотребления подростков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Телевидение: массовый формат с высокой зрелищностью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 звук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привлекает сочетанием изображения, голоса, музыки и монтажа. Такой формат помогает быстро понять сюжет и делает новости, спорт и передачи более наглядными.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эфир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преимущество ТВ — возможность показывать события в момент их происходления. Это особенно заметно во время матчей, церемоний и экстренных новостей.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аудитория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удобно для семейного просмотра и крупных общественных событий. Один эфир может одновременно объединять зрителей разных возрастов и интересов.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ТВ распространяют новости, документальные фильмы, конкурсы и развлекательные программы. Поэтому оно остается понятным и привычным даже при росте цифровых медиа.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0522"/>
            <a:ext cx="4009200" cy="16390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медиа по скорости, формату и охвату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медиаформата своя сила: одни быстрее, другие подробнее, третьи удобнее в повседневном использовании.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каналы выигрывают в скорости, а традиционные форматы — в глубине и удобстве восприятия для отдельных ситуаций.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особенностей медиаформатов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изменил привычки потребления информации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источниками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позволяет быстро сравнить несколько публикаций, открыть первоисточник и посмотреть дополнительные материалы. Это ускоряет поиск, но требует внимательности.
</a:t>
            </a:r>
            <a:endParaRPr lang="en-US" sz="983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Персональная лента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Поисковые системы, подписки и рекомендации подстраивают контент под интересы пользователя. Из-за этого школьник видит больше знакомых тем, но может пропустить важные новости.
</a:t>
            </a:r>
            <a:endParaRPr lang="en-US" sz="924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лишней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материалов в сети, тем выше вероятность встретить ошибку, слух или неполную новость. Поэтому важно не ограничиваться первым найденным сообщением.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Круглосуточный 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Новости, статьи и видео теперь доступны в любое время. Пользователь может открыть материал сразу после публикации и вернуться к нему позже без ожидания выпуска.
</a:t>
            </a:r>
            <a:endParaRPr lang="en-US" sz="97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экранного времени и переход к мобильным устройствам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постепенно стал главным экраном для новостей, общения и развлечений. Печатные медиа сохраняются, но их роль заметно снижается.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показывает рост цифрового потребления и снижение роли печати; мобильный доступ становится основным способом взаимодействия с контентом.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типичной динамике медиапотребления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сети: новости, общение и короткий формат
</a:t>
            </a:r>
            <a:endParaRPr lang="en-US" sz="2095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Лента, где всё смешано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социальной сети рядом оказываются новости, личные фото, мемы и реклама. Пользователь листает ленту быстро, поэтому полезно замечать, где факт, а где шутка или мнение автора.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распространения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может за минуты получить лайки, репосты и комментарии. Это делает соцсети очень удобными для обмена информацией, но также ускоряет распространение ошибок и слухов.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Привычный формат для 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видео, карточки новостей и сообщения в чате легко воспринимаются со смартфона. Именно поэтому социальные сети часто становятся первым местом, где школьники узнают о событиях и делятся ими.
</a:t>
            </a:r>
            <a:endParaRPr lang="en-US" sz="85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новость появляется в медиа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материала от события до публикации и реакции аудитории.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точность информации в медиа имеет большое значение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распространяются мгновенно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неточность может быстро разойтись через репосты, скриншоты и перепечатки. Чем эмоциональнее сообщение, тем выше шанс, что его перескажут без проверки и исправлений.
</a:t>
            </a:r>
            <a:endParaRPr lang="en-US" sz="968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повышает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Надежные редакции сверяют сведения по нескольким источникам, уточняют даты и подписи к фото. Такая привычка помогает отделить подтвержденные новости от слухов и случайных искажений.
</a:t>
            </a:r>
            <a:endParaRPr lang="en-US" sz="974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Фейки влияют на школьников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подростковой среде недостоверная информация легко влияет на мнения, поведение и разговоры в классе. Один неверный пост может вызвать спор, тревогу или ложное представление о событии.
</a:t>
            </a:r>
            <a:endParaRPr lang="en-US" sz="913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видно по деталям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материал точно называет факты, источники и контекст, ему проще доверять. Достоверность становится главным признаком качественного медиа-контента, особенно когда речь идет о важных новостях.
</a:t>
            </a:r>
            <a:endParaRPr lang="en-US" sz="9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 and opinion: как различать информацию и оценку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факт можно проверить по источникам, а мнение отражает личное отношение автора.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опирается на проверяемые сведения, а мнение передает оценку. Чтобы не ошибиться, важно сначала искать подтверждение, а потом уже читать авторскую позицию.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учебной темы и задания на различение fact/opinion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21823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102" y="3253495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реклама помогает медиа работать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контента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оплачивает работу сайтов, приложений, телеканалов и радиостанций. Благодаря ей часть материалов можно смотреть или читать бесплатно, а редакции получают средства на производство новых выпусков.
</a:t>
            </a:r>
            <a:endParaRPr lang="en-US" sz="794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Видеоформаты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Video ads привлекают внимание движением, звуком и коротким сюжетом. Такой формат особенно заметен на смартфоне и часто используется там, где зритель уже смотрит видео или листает ленту.
</a:t>
            </a:r>
            <a:endParaRPr lang="en-US" sz="794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Баннеры и объявления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Banner ads обычно размещают на сайтах и в приложениях рядом с основным материалом. Они работают лучше, когда изображение и текст просты, а сообщение можно понять за несколько секунд.
</a:t>
            </a:r>
            <a:endParaRPr lang="en-US" sz="82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Нативные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Sponsored content и native advertising выглядят как часть обычного контента, поэтому их важно распознавать. Для зрителя полезно замечать пометки о рекламе и не путать ее с редакционной новостью.
</a:t>
            </a:r>
            <a:endParaRPr lang="en-US" sz="794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форматы рекламы встречаются чаще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цифровой среде реклама чаще подстраивается под экран смартфона: короткие ролики и объявления в ленте заметны быстрее и легче вовлекают школьную аудиторию.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видео и социальные сети, потому что они лучше сочетаются с мобильным просмотром. Традиционная телевизионная реклама остается заметной, но постепенно уступает цифровым форматам.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теме медиарекламы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 подростки: привычки 9-классников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формат выигрывает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легче воспринимать короткие тексты, ролики и карточки с крупным шрифтом. Такой формат быстрее удерживает внимание и помогает совмещать развлечение с поиском учебной информации.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Делятся мгновенно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часто пересылают друзьям и одноклассникам, поэтому популярность получают простые и визуально понятные публикации. Но быстрый обмен повышает риск распространения неточных или неполных сообщений.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Медиа-привычки школьников соединяют отдых и обучение: один и тот же экран используется и для игры, и для подготовки к урокам. Поэтому важно контролировать время и выбирать надежные источники.
</a:t>
            </a:r>
            <a:endParaRPr lang="en-US" sz="902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как главный экран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девятиклассников смартфон стал основным способом смотреть видео, читать новости, слушать музыку и общаться. Удобство в том, что нужный контент всегда рядом и открывается за секунды.
</a:t>
            </a:r>
            <a:endParaRPr lang="en-US" sz="9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сомнительную новость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быстро оценить надежность сообщения до того, как его пересылать дальше.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 literacy в повседневной жизни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заголовка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посмотреть, не обещает ли заголовок слишком много. Если текст звучит слишком громко или пугающе, его нужно читать особенно внимательно и сверять с содержанием.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открыть несколько публикаций о том же событии и сравнить детали. Если сведения совпадают, доверие выше; если они сильно расходятся, новость требует дополнительной проверки.
</a:t>
            </a:r>
            <a:endParaRPr lang="en-US" sz="974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 под защитой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Медиаграмотность включает осторожность при заполнении анкет, регистрации и общении в сети. Не стоит сразу сообщать адрес, пароль, номер телефона или другие личные сведения.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не равна новости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медиа реклама часто выглядит как обычный материал, поэтому важно замечать пометки и понимать цель сообщения. Это помогает не принимать рекламный текст за независимую новость.
</a:t>
            </a:r>
            <a:endParaRPr lang="en-US" sz="9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разных медиаформатов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формат удобен в своей ситуации, но ни один не подходит для всех задач одновременно.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 печатные издания сильны качеством подачи, интернет — скоростью, а социальные сети — доступностью. Однако чем быстрее формат, тем внимательнее нужно проверять информацию.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направлений выделяют в современном развитии медиа: мобильное видео, подкасты, короткий контент, рекомендации алгоритмов и усиленное внимание к доверию и безопасности.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тенденций уже определяют, как мы читаем новости и смотрим видео
</a:t>
            </a:r>
            <a:endParaRPr lang="en-US" sz="19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меняются, а внимание к ним остается важным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стали быстрее, удобнее и более персональными, но именно поэтому особенно важно проверять источники, отличать факт от мнения и пользоваться информацией осознанно, а не автоматически.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2026-05-31T11:20:34Z</dcterms:created>
  <dcterms:modified xsi:type="dcterms:W3CDTF">2026-05-31T11:20:34Z</dcterms:modified>
</cp:coreProperties>
</file>