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 превращается в просьбу, совет, приказ или запрет?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слышим его дома, в школе и на улице: когда просят, советуют, приглашают или предупреждают. Такие формы делают речь понятной и помогают точно передавать намерение говорящего.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повелительное наклонение каждый день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7027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4983" y="1725540"/>
            <a:ext cx="274200" cy="219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31296" y="1702770"/>
            <a:ext cx="198675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93027" y="3226770"/>
            <a:ext cx="165562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15921" y="3226770"/>
            <a:ext cx="264900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повелительного наклонения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
</a:t>
            </a:r>
            <a:pPr algn="l" indent="0" marL="0">
              <a:lnSpc>
                <a:spcPct val="100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выражает требование выполнить действие немедленно. Она звучит резко и уверенно, особенно если говорящий хочет быстро добиться результата или подчеркнуть важность своего распоряжения.
</a:t>
            </a:r>
            <a:endParaRPr lang="en-US" sz="1066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просьбе повелительное наклонение звучит мягче и вежливее. Часто к нему добавляют слово «пожалуйста», чтобы показать уважение к собеседнику и снизить категоричность высказывания.
</a:t>
            </a:r>
            <a:endParaRPr lang="en-US" sz="1110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помогает рекомендовать действие, которое может быть полезным или правильным. Совет обычно не давит на собеседника, а подсказывает удачный способ поступить в ситуации.
</a:t>
            </a:r>
            <a:endParaRPr lang="en-US" sz="1148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может приглашать к совместному действию. В этом случае оно звучит дружелюбно и объединяет говорящего с собеседником, как предложение что-то сделать вместе.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форма служит для предупреждения об опасности или нежелательном действии. Тогда она помогает вовремя остановиться и избежать ошибки, неприятности или нарушения правила.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формы повелительного наклонения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 от основы глагола к нужной форме.
</a:t>
            </a:r>
            <a:endParaRPr lang="en-US" sz="2742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меняются формы глаголов в единственном и множественном числе.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множественного числа обычно образуется добавлением -те и звучит более вежливо.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 для 5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образования повелительных форм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дело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собирают рюкзаки и решают повторить правило перед уроком. Один говорит: «Давай проверим задачу вместе». Здесь слово помогает предложить действие, в котором участвуют оба собеседника, поэтому фраза звучит дружелюбно и естественно.
</a:t>
            </a:r>
            <a:endParaRPr lang="en-US" sz="963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предложение группе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учитель спокойно говорит: «Давайте начнём». Эта форма подходит, когда нужно обратиться сразу ко всему классу или мягко предложить действие. Она не звучит как приказ и помогает настроить всех на общее дело.
</a:t>
            </a:r>
            <a:endParaRPr lang="en-US" sz="1024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«давай(те)» в предложениях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 в разговоре, сказках и школьных заданиях. Чем чаще их повторять в примерах, тем легче запомнить правильное написание и употребление.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повелительные формы не выводятся по общему образцу и запоминаются отдельно. К ним относятся очень частые слова: «ешь», «дай», «иди».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глагола «ехать» форма повелительного наклонения звучит как «поезжай», а у глагола «петь» — «пой». Эти варианты нужно узнавать и писать без ошибок.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формы которых нужно запомнить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основана на учебных примерах из повседневной речи и заданий для 5 класса.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просьба, поэтому повелительное наклонение особенно важно для вежливого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русскому языку для 5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повелительного наклонения встречаются чаще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071" y="1481523"/>
            <a:ext cx="264900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3071" y="1481523"/>
            <a:ext cx="264900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481523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формы: как выражается запрет
</a:t>
            </a:r>
            <a:endParaRPr lang="en-US" sz="2985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«не»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обычно строится с частицей «не»: «не шуми», «не бегай», «не открывай». Она сразу показывает, что действие нельзя выполнять, и делает смысл предложения очень ясным.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 в правилах поведения и предупреждениях. Они помогают остановить опасное действие вовремя и напоминают о необходимости быть осторожным в школе, дома и на улице.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может звучать по-разному, но его задача одна: прекратить нежелательное действие. Поэтому такие фразы часто короткие, понятные и обращены прямо к собеседнику.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множественного числа часто звучит вежливее, чем форма единственного: «сядьте» мягче, чем «сядь». Она подходит для обращения к взрослому человеку или группе людей.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 формах повелительного наклонения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«пожалуйста» делает просьбу более доброжелательной и помогает избежать резкости. Даже короткая фраза с этим словом звучит спокойнее и уважительнее.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зависит не только от формы глагола, но и от тона речи. Спокойная интонация показывает уважение и делает побуждение понятным, а не грубым.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 показывают, кто выполняет действие, а повелительное наклонение побуждает собеседника к действию.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отличается тем, что обращено к собеседнику и выражает просьбу, совет или приказ.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русскому языку для 5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личных форм глагола и повелительного наклонения
</a:t>
            </a:r>
            <a:endParaRPr lang="en-US" sz="269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Рецепт, который ведёт за шагом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кулинарном рецепте повелительные формы помогают не пропустить ни одного действия: сначала смешайте, потом добавьте, затем проверьте. Короткие глаголы делают инструкцию ясной и удобной для чтения, даже если блюдо готовится впервые.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памятки без лишних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правилах и памятках такие формы звучат особенно понятно: не нажимай, не отвлекайся, проверь ответ. Они сразу показывают, что нужно сделать или чего следует избегать, поэтому текст быстро запоминается.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Инструкция для урока или задания
</a:t>
            </a:r>
            <a:pPr algn="ctr" indent="0" marL="0">
              <a:lnSpc>
                <a:spcPct val="100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инструкциях повелительное наклонение помогает двигаться по шагам: открой учебник, прочитай задание, запиши ответ. Благодаря этому ученик легко понимает порядок действий и может работать самостоятельно, не теряясь в длинном объяснении.
</a:t>
            </a:r>
            <a:endParaRPr lang="en-US" sz="1014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повелительное наклонение особенно часто встречается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повелительное наклонение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признаках побудительных предложений и формах 2-го лица единственного и множественного числа.
</a:t>
            </a:r>
            <a:endParaRPr lang="en-US" sz="2751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повелительную форму с инфинитивом и пишут «читать» вместо «читай». Чтобы не ошибиться, нужно помнить: в побудительной форме глагол звучит как обращение к действию.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образовании форм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особые формы некоторых глаголов: «иди», «дай», «встань», «поезжай». Их нельзя образовать по общему образцу, поэтому такие слова лучше заучивать и проверять по словарю.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забывают букву «ь» в формах типа «пиши», «ставь», «сядь». Мягкий знак показывает правильное написание и помогает отличить повелительную форму от других глагольных форм.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полезно сравнивать новые формы с уже известными образцами и вслух проверять, звучит ли слово как просьба, совет или приказ, обращённый к собеседнику.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множественного числа звучит мягче и подходит для обращения к нескольким людям или к одному человеку в вежливой 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парах множественное число образуется добавлением -те, поэтому эту модель легко запомнить и применять.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русскому языку для 5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число: как меняется форма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в сказках и рассказах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повелительные формы помогают героям разговаривать живо и выразительно: просьба, совет или запрет сразу показывают, кто с кем общается и какие между ними отношения.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такие слова делают речь динамичной и понятной читателю. Короткая форма глагола звучит естественно и помогает быстро почувствовать настроение персонажа — спокойное, тревожное или строгое.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особенно заметно в сценах действия: оно подсказывает, что герой торопит, предупреждает или направляет другого. Поэтому текст становится похожим на настоящий разговор.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просьба или нейтральное указание часто заканчиваются точкой: «Открой окно». Такой знак показывает, что говорящий не повышает голос и не усиливает эмоции.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знаки препинания в побудительных предложениях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понять смысл даже без дополнительных слов. По тону речи легко отличить дружеское предложение, вежливую просьбу и строгий запрет.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просьба, приказ или предупреждение звучат резко и напряжённо, ставится восклицательный знак: «Стой!». Он передаёт сильное чувство и делает высказывание более выразительным.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предложение может восприниматься по-разному в зависимости от голоса и знака препинания. Именно поэтому в побудительных предложениях особенно важны и интонация, и пунктуация.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746515"/>
            <a:ext cx="4328400" cy="20687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обстоятельствах повелительное наклонение помогает выбрать нужный тон и точно передать значение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формы зависит от ситуации: одна и та же модель может звучать как просьба, совет, приказ, приглашение или запрет.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русскому языку для 5 класса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в разных ситуациях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59256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53258"/>
            <a:ext cx="350400" cy="31146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повелительном наклонении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показывает просьбу, совет, приглашение, приказ или запрет. Его смысл становится понятен только в предложении и в конкретной речевой ситуации.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обычно образуется от основы глагола и имеет формы единственного и множественного числа. Во множественном числе чаще используется окончание -те.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«пожалуйста», форма множественного числа и спокойная интонация делают высказывание мягче. Так легче обратиться к взрослому, учителю или незнакомому человеку.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полезно узнавать повелительные формы в текстах, сравнивать их с личными формами и тренироваться на простых примерах из речи и учебника.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наклонение: маленькая форма с большим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1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помогает говорить точно, вежливо и понятно. Оно нужно, чтобы просить, советовать, приглашать и запрещать, а ещё — правильно понимать инструкции и уверенно пользоваться русским языком.
</a:t>
            </a:r>
            <a:endParaRPr lang="en-US" sz="349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2026-05-22T15:47:42Z</dcterms:created>
  <dcterms:modified xsi:type="dcterms:W3CDTF">2026-05-22T15:47:42Z</dcterms:modified>
</cp:coreProperties>
</file>