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походе Игоревом»: герой, Русь, исторический урок
</a:t>
            </a:r>
            <a:pPr algn="l" indent="0" marL="0">
              <a:lnSpc>
                <a:spcPct val="90000"/>
              </a:lnSpc>
              <a:buNone/>
            </a:pPr>
            <a:r>
              <a:rPr lang="en-US" sz="16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о храбрости, ошибке и единстве Руси.
</a:t>
            </a:r>
            <a:endParaRPr lang="en-US" sz="3498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памятника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выросла из реального похода князя Игоря против половцев в 1185 году. Она отражает время княжеской раздробленности и звучит как художественный отклик на историческую беду.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событий и их место в сюжете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Святославич — князь Новгород-Северский и главный участник похода. Он действует решительно, но принимает опасное решение без общего согласия остальных князей.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Всеволод, брат Игоря, показан как верный союзник и смелый воин. Его образ помогает увидеть не только силу дружины, но и братскую преданность.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Киевский выступает как мудрый правитель и голос оценки. Он напоминает князьям, что разобщённость ослабляет Русь и делает её уязвимой.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Ярославна, Кончак, Гзак и Боян расширяют смысл сюжета. Через них в произведении соединяются любовь, вражда, память о славе и древняя песенная традиция.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похода Игоря: от замысла до возвращения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событий по содержанию древнерусского памятника и летописной основе.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как живого участника событий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предупреждает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откликается на поступок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затмение, ветер и тревожные крики птиц создают чувство беды ещё до боя. Природа словно подаёт людям знак, что путь выбран неверно.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степь, небо и реки не остаются фоном. Они как будто переживают вместе с людьми, показывая связь судьбы князя и судьбы Русской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древнерусского текста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 торжественный и песенный, поэтому его чтение напоминает старинную повесть и одновременно звучащую песнь о Руси.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активно использует повторы, обращения, сравнения и метафоры. Благодаря этому князья, битва и сама земля обретают яркие, запоминающиеся образы.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соединяются рассказ о реальном событии и сильное чувство. Именно поэтому он воспринимается и как история, и как эмоциональное произведение.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единства связывает личный поступок Игоря с судьбой всей Руси и делает частную историю общим уроком.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разобщённость князей, тем заметнее трагический смысл похода и необходимость общей ответственности.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текста древнерусского памятника «Повесть о походе Игоревом»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Игоря и Всеволода в сравнении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Игорь показан как смелый и решительный князь, но его воля иногда превращается в чрезмерную уверенность. Это делает его образ ярким, но противоречивым.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изображён как надёжный брат и сильный воин. Его мужество подчёркнуто особо: он поддерживает Игоря в бою и не отступает перед опасностью.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обладают личной доблестью и готовы сражаться до конца. Однако их отвага не может заменить согласия всех русских князей.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братьев помогает понять главную мысль текста. Автор ценит храбрость, но ещё выше ставит общую ответственность за Русскую землю.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6985"/>
            <a:ext cx="3933900" cy="167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575" y="1026985"/>
            <a:ext cx="3933900" cy="16749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Ярославны: личная боль и голос Руси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4450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стоит на крепостной стене и обращается к ветру, солнцу и Днепру. Её слова звучат как молитва о спасении мужа. В этой сцене личное чувство становится частью общей печали Руси, а тишина города подчёркивает силу её отчаяния.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4450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Путивля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09450" y="3541850"/>
            <a:ext cx="33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героини трогает не только как история верной жены. Он передаёт тревогу матери, боль народа и надежду на возвращение князя. Поэтому Ярославна воспринимается как символ сострадания, верности и живой связи человека с родной землёй.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909451" y="300250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которая слышит всю Русь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функции в произведении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персонажи раскрывают сюжет и главную идею памятника.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распределяют между собой военную, лирическую и нравственную линии, поэтому произведение звучит как рассказ о судьбе всей Руси.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система памятника «Повесть о походе Игоревом»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«Золотое слово» Святослава и его смысл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Святослав выступает как голос государственного разума: он не только скорбит о поражении, но и прямо осуждает княжескую рознь, которая делает Русь слабее перед степными врагами.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звучит как нравственный суд над личной гордостью правителей. В ней важнее всего мысль о том, что успех государства невозможен без согласия и общей ответственности.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«Золотое слово» объединяет частную беду и общерусский урок. Оно показывает: поражение Игоря — не случайность, а следствие разобщённости князей и небрежения к земле Русской.
</a:t>
            </a:r>
            <a:endParaRPr lang="en-US" sz="10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поражения похода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причины связаны не только с силой противника, но и с ошибками самого княжеского замысла.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 — отсутствие единства. Остальные причины лишь усиливают уязвимость похода и делают поражение закономерным.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«Повести о походе Игоревом»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Каяла в тексте становится не просто рекой, а знаком тяжёлого поражения. Через неё автор показывает, как один неудачный поход превращается в память о беде для всей Руси.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боя описано мрачно и напряжённо: пыль, шум, тьма и гибель воинов создают ощущение общего несчастья. Так исторический эпизод приобретает смысл национальной трагедии.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Каяла и поле битвы как символы трагедии
</a:t>
            </a:r>
            <a:endParaRPr lang="en-US" sz="1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Русской земли и общерусского единства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события шире одного похода: его волнует судьба всей Русской земли, а не только дружины Игоря или одного княжества.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правитель в произведении отвечает не только за свою славу, но и за безопасность людей, городов и будущего родной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Разобщённость князей показана как главная опасность: она делает Русь уязвимой и мешает совместно защищать землю от степных набегов.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мысль текста ясна и важна: сила Руси рождается из согласия, а личные победы без общей поддержки не спасают страну.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произведения и движение к главной мысли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переходов в «Повести о походе Игоревом»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значение в тексте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предметы и явления получают в произведении не только прямой, но и глубокий художественный смысл.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показать связь человека с природой и усиливают тревожное, трагическое настроение повествования.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походе Игоревом»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для современного школьника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думать о последствиях собственных решений: поступок одного человека может повлиять на судьбу многих, поэтому важно быть ответственным и осмотрительным.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лучше понять историю Руси и увидеть, что сила страны держится не на личной славе, а на единстве, уважении и взаимной поддержке.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древний памятник может говорить о близких школьнику ценностях: верности, мужестве, памяти о прошлом и любви к родной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жанра и стиля произведения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соединяет рассказ о реальном событии с поэтической выразительностью, поэтому его чтение напоминает одновременно историю и песню.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признаками оказываются образность и лиричность: именно они делают древний текст живым и эмоционально убедительным.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анализу текста «Повести о походе Игоревом»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изучения и культурное наследие памятника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вдохновляло поэтов, композиторов и художников, потому что в нём есть сильные образы, драматический сюжет и важная мысль о судьбе Руси. Оно давно стало частью культурной памяти.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Оригинал не сохранился, а текст известен по поздней копии, утраченной в пожаре 1812 года. Поэтому памятник воспринимается как редкое и особенно ценное свидетельство древнерусской словесности.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русскую культуру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и ценность текста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походе Игоревом» напоминает, что смелость без согласия может привести к беде. Она учит ответственности, любви к Родине и уважению к общей истории.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повесть остаётся важной и сегодня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2026-05-23T03:04:40Z</dcterms:created>
  <dcterms:modified xsi:type="dcterms:W3CDTF">2026-05-23T03:04:40Z</dcterms:modified>
</cp:coreProperties>
</file>