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моего народа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удивительный мир народной песни.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рождается народная музыка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не создаётся за один день: её рождают жизнь, труд, праздники и семейная память. Она переходит от человека к человеку, меняется, но сохраняет душу народа.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народной музыки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обычно имеют простой, ясный напев. Его легко запомнить и напеть даже после одного прослушивания, потому что мелодия звучит спокойно и понятно.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повторяются слова, строчки и музыкальные обороты. Такие повторы помогают слушателю быстрее запомнить мелодию и делают её особенно выразительной.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народной музыки важен чёткий ритм. Он помогает петь вместе, двигаться в одном темпе и чувствовать, где начинается и заканчивается каждая фраза.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народных песен часто говорят о доме, семье, природе, труде, дружбе и празднике. Поэтому они близки и понятны людям разных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Колыбельные: тихая музыка для малышей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Ласковый напев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поют тихо, плавно и очень мягко. Их мелодия словно укачивает ребёнка, а голос взрослого звучит спокойно и тепло.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сна и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появляются звёзды, ночь, сон и добрые пожелания. Это один из самых древних и нежных жанров народной музыки.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песни: музыка, которая любит движение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песни сопровождают считалки, хороводы и разные детские игры. В них важны дружное пение, ясный ритм и слова, которые легко повторять вместе.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помогает двигаться в одном темпе и не сбиваться. Шаги, повороты и повторы делают игру весёлой, а песню — живой и запоминающейся.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труда и повседневной жизни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звучали при жатве, сборе урожая, прядении и других делах. Они помогали людям трудиться вместе и не терять общий ритм.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и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долгой дороги песня скрашивала усталость. Она поддерживала настроение и делала путь легче и спокойнее.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было сделано, песню пели уже как отдых. В ней оставались размеренность, повтор и ощущение спокойного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песни и народные гулянья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песни звучат громко, бодро и весело. Их поют на ярмарках, семейных праздниках, встречах гостей и народных гуляньях, чтобы разделить радость со всеми.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пению часто добавляются хлопки, притопы и танцевальные движения. Так песня становится частью общего веселья и помогает каждому почувствовать себя участником праздника.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инструменты: у каждого свой голос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и домра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звучат звонко и певуче, будто рассказывают мелодию красивым, ясным голосом. Их звук легко узнаётся среди других инструментов.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напоминает голос птицы. Её звук лёгкий, светлый и очень подвижный, словно маленькая песня ветра.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помогает держать чёткий ритм. Он словно подсказывает музыке, когда шагать, хлопать и двигаться дружнее.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добавляют звонкий и весёлый звук. Они делают народную музыку озорной и особенно ритмичной.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связана с природой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звучат солнце, река, лес, поле и дорога. Эти образы делают музыку живой, как будто сама природа поёт вместе с людьми.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мелодия напоминает шум ветра, пение птиц или плавное течение воды. Благодаря этому народная песня легко рисует в воображении красивую картину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Танец, хоровод и ритм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дети и взрослые движутся по кругу, повторяя шаги и повороты. Так музыка становится видимой, а круг — дружным и весёлым.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плясовых песнях часто слышны быстрый ритм, хлопки и притопы. Они придают мелодии задор и приглашают двигаться смелее, почти как на маленьком празднике.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двигается под музыку, он лучше чувствует её темп и настроение. Поэтому народная песня легко запоминается не только ушами, но и шагами.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дом и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легко увидеть картину жизни. Вот поле, где колышется трава, вот дом с тёплым светом в окне, вот дорожка, по которой кто-то идёт домой. Такие слова просты, но сразу вызывают живой образ.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песня как будто разговаривает с человеком по-доброму: зовёт, спрашивает, утешает. В ней слышатся слова «милый», «родной», «дитя», а рядом — добрые пожелания. От этого песня звучит мягко и очень близко к сердцу.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которые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или строка повторяются, песня быстрее остаётся в памяти. Ребёнок подхватывает знакомый напев почти с первого раза. А когда вместе поют «ой, люли» или похожие припевы, получается дружный и весёлый хор.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народной песни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человека к человеку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живое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пели дома, на работе, на празднике или в дороге. Её слушали близкие люди и запоминали на слух.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9222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повторение за певцом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подхватывали мелодию, старались спеть так же и учились у старших. Так песня переходила дальше без записей.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915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— свои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соседних деревнях слова или напев могли немного отличаться. Но узнаваемая основа песни всё равно сохранялась.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961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запись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песни можно записывать и хранить. Это помогает беречь старинные мелодии, чтобы их могли услышать новые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хранит народную музыку сегодня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Семьи, школьные ансамбли и музыкальные коллективы поют народные песни на праздниках и уроках. Дети слышат их от взрослых и постепенно сами начинают беречь традицию.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фольклорные группы, музеи и архивы записывают старинные мелодии и редкие варианты песен. Благодаря этому музыка не теряется и остаётся живой для будущих слушателей.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родной язык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хорошо слышны ритм, ударения и повторяющиеся слова. Из-за этого речь становится особенно певучей и запоминающейся, почти как маленькое музыкальное путешествие.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сохраняют старинные выражения, пословицы и добрые пожелания. Когда их поют, дети узнают красивые слова, которые могут редко встречаться в обычной разговорной речи.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языку звучать ярче, а язык делает песню понятной и близкой. Поэтому в народной культуре они всегда идут рядом, как хорошие друзья.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 разные песни у разных народов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народов есть песни о маме, доме, труде, дружбе и празднике. Эти темы понятны всем, потому что они связаны с жизнью каждого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мелодии, ритмы, инструменты и манера исполнения бывают разными. У каждого народа свой музыкальный голос, и именно поэтому народная музыка так интересно раскрывает разнообразие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в жизни ребёнка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народные мелодии дома, на уроках и в играх. Они становятся знакомыми и помогают почувствовать, что музыка может быть частью повседневной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учат слушать ритм, замечать настроение и двигаться в такт. Иногда хочется тихо подпевать, а иногда — весело хлопать в ладоши, и это тоже полезно.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народные мелодии ребёнок узнаёт традиции семьи и своей страны. Они словно открывают маленькую дверь в прошлое, но без скуки — с песней намного интереснее.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первая народная песня связана с голосом близкого взрослого. Поэтому она запоминается особенно тепло и потом долго вызывает ощущение уюта и заботы.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народную музыку важно беречь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хранит память о прошлом, труде и обычаях людей. С ней мы лучше понимаем историю своей страны и учимся уважать тех, кто жил до нас.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живут доброта, радость, забота и любовь к родной земле. Если такие мелодии исчезнут, культура станет беднее, а вместе с ней потеряется и часть народной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92783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обращать внимание при слушании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послушай, песня спокойная или быстрая. Темп помогает понять, для чего она нужна: для сна, игры, танца или торжественного момента.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уловить, какая у песни «улыбка»: тихая, весёлая или величественная. Настроение часто слышно даже без слов — по интонации и мелодии.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Замечай, какие слова или фразы повторяются. Повторы делают песню понятнее, помогают запомнить её и придают ей особый народный характер.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песня исполняется с сопровождением, прислушайся к тембру инструментов. Один звучит звонко, другой — мягко, третий — ритмично, и вместе они создают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и сделать самому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выучить одну народную песню и попробовать понять, о чём она рассказывает. Если разобрать слова, мелодия сразу становится ближе и понятнее, как старый добрый знакомый.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 у взрослых, какие песни звучали в их детстве, или нарисовать любимый народный инструмент. Такие маленькие открытия помогают лучше помнить и беречь музыку своего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моего народа — живая память и радость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соединяет времена, людей и чувства. Она учит слушать, помнить и беречь традиции. А ещё напоминает: у культуры есть сердце, и оно поёт.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2026-05-24T21:23:27Z</dcterms:created>
  <dcterms:modified xsi:type="dcterms:W3CDTF">2026-05-24T21:23:27Z</dcterms:modified>
</cp:coreProperties>
</file>