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Сестрица Алёнушка и братец Иванушка: сказка о любви, заботе и послушании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любви, ошибке и спасении в семье.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запоминается детям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короткая народная сказка с чудом, тревогой и добрым концом. В ней понятные герои, яркие события и важный урок о внимательности, доверии и заботе о близких.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2735" y="1789450"/>
            <a:ext cx="14962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3870" y="1798217"/>
            <a:ext cx="249600" cy="22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6118" y="1798217"/>
            <a:ext cx="249600" cy="2218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Алёнушка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Старшая сестра заботится о брате, предупреждает его об опасности и не думает только о себе. В ней чувствуется доброта, терпение и настоящая ответственность за близкого человека.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Иванушка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брат доверчив, упрям и очень хочет пить. Его ошибка кажется небольшой, но именно она приводит к беде и показывает, как важно слушать добрые советы.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Ведьма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персонаж скрывает злые намерения под вежливыми словами. Она умеет обманывать и пользуется доверием, поэтому становится в сказке источником тревоги и опасности.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Козлёночек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беды Иванушка превращается в козлёночка. Этот образ вызывает жалость и сочувствие, потому что герой остаётся рядом с сестрой и будто зовёт на помощь.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помогает восстановить справедливость и поддерживает Алёнушку в трудный момент. Его образ связан с добром, защитой и надеждой на счастливый исход.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Алёнушка — заботливая старшая сестра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Алёнушка идёт рядом с братом, бережёт его и старается помочь в дороге. Она ищет воду, предупреждает Иванушку и думает не только о себе, но и о его безопасности.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вызывает уважение и симпатию. Алёнушка показывает, что забота — это не красивые слова, а тихая, постоянная готовность поддержать младшего и не оставить его в беде.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Иванушка и его ошибка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Жажда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Иванушка устал в дороге и очень захотел пить. Он начал торопиться и перестал слушать осторожные слова сестры.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запрета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Иванушка выпил из следа лошади и козы. После этого случилось чудесное превращение, которого он совсем не ожидал.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след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выпил из следа коровы. Это был первый шаг к беде, хотя сам поступок сначала казался безобидным.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Иванушка стал козлёночком. Сказка напоминает: маленькая непослушность может привести к большой неприятности.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сказки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русской народной сказке показывает, как одна ошибка вызывает новую беду.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детали сказки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чудо сказки — превращение Иванушки в козлёночка. Этот момент делает историю необычной и сразу вызывает у детей удивление и сочувствие.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Козлёночек не просто появляется в сюжете, а как будто сохраняет память о брате и сестре. Благодаря этому волшебство связано не только с чудом, но и с чувствами героев.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и тёмные чары, и возвращение к правде. Такое сочетание делает историю напряжённой, но в конце особенно радостной и понятной.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Ведьма — образ обмана и опасности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Ведьма кажется приветливой, но за добрыми словами прячет злой умысел. Она пользуется доверием Алёнушки, а значит, опасность может прийти даже от того, кто говорит ласково.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Этот персонаж учит быть внимательнее к людям и не верить только внешней вежливости. В сказке ведьма создаёт тревогу и показывает, как обман разрушает спокойствие.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4437" y="1405400"/>
            <a:ext cx="154125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о дороге и воде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близких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добрый совет старшего человека может уберечь от беды. Если не слушать предупреждение, даже простая просьба становится очень важной.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попадают в трудную ситуацию, когда торопятся и не замечают опасности. Сказка учит смотреть по сторонам и не делать поспешных шагов.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относиться к воде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неизвестную воду в дороге опасно. История напоминает: не всякая лужица или след подходит для утоления жажды, особенно если рядом нет взрослых.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добро и обман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ласковое слово помогает. Сказка помогает детям понять, что за красивыми обещаниями может скрываться злой замысел, поэтому важно быть осторожным.
</a:t>
            </a:r>
            <a:endParaRPr lang="en-US" sz="11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связь сестры и брата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Алёнушка любит Иванушку по-настоящему и старается защитить его даже в дороге. Её забота не исчезает, когда приходит беда, и это очень трогает читателя.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Иванушка в образе козлёночка тоже остаётся рядом с сестрой. Он словно помнит её и не разрывает связь с семьёй, хотя сам стал совсем маленьким и беззащитным.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отношения сильнее страха и одиночества. Именно поэтому сказка звучит тепло: даже в трудный момент родные люди не забывают друг о друге.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сказке: река, лес и дорога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река, где всё изменилось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в сказке особенно тревожно: она манит прохладой, но рядом случается беда. Река как будто хранит память о том, что одно неосторожное действие может всё изменить. Поэтому этот пейзаж одновременно красивый и настороженный.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вдали от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ведёт героев всё дальше от привычного и безопасного места. По ней Алёнушка и Иванушка идут уставшие, беспокойные, без защиты. Простая сельская дорога подчёркивает их одиночество и делает каждый шаг особенно трудным.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место тревоги и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рядом кажется молчаливым свидетелем событий. Он создаёт ощущение неизвестности: там легко заблудиться, встретить опасность или попасть в беду. В такой обстановке сказка звучит ещё острее и запоминается сильнее.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простые слова в народной сказке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просьбы и предупреждения помогают детям сразу уловить важную мысль: не всё, что хочется, можно делать без раздумья, особенно когда рядом есть заботливый близкий человек.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остановки в пути делают историю ритмичной и понятной. Слушатель легко следит за событиями и заранее ждёт, что снова произойдёт что-то важное и тревожное.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делают сказку близкой и живой. Даже младший школьник быстро понимает, кто хороший, кто опасный и почему поступки героев имеют большие последствия.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Повторения работают как подсказки для памяти. Они помогают не только запомнить сюжет, но и почувствовать народный рассказ: неспешный, ясный и очень выразительный.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героям, а что мешает им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как добрые силы поддерживают героев, а опасные поступки и злые замыслы создают беду.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царя в сказке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связан со справедливостью: он не проходит мимо чужой беды. Царь умеет увидеть правду и отличить честное от обманчивого.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его участию история движется к счастливому финалу. Он помогает восстановить порядок, а значит, добро в сказке получает сильную поддержку.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замечает Алёнушку и относится к ней по-доброму. Его появление приносит надежду и показывает, что в трудную минуту кто-то может прийти на помощь.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Козлёночек — трогательный образ Иванушки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беды Иванушка превращается в маленького козлёночка, и от этого становится особенно жаль героя. Он уже не может защитить себя, но остаётся рядом с сестрой и словно просит о помощи.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очень запоминается: в нём есть грусть, нежность и надежда. Козлёночек напоминает, что даже после тяжёлого несчастья история может повернуться к спасению и добру.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события сказки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Путь начинается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Сестра и брат отправляются в дорогу. Впереди их ждёт испытание, а вокруг — незнакомое и тревожное пространство.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076075" y="1853347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Просьба о воде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Иванушка сильно хочет пить, но рядом нет безопасной воды. Алёнушка предупреждает его быть осторожнее.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285800" y="2459117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Ошибка Иванушки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брат не слушает сестру и пьёт из следов животных. После этого происходит волшебное превращение.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073650" y="3095053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Обман и беда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ведьма и хитростью обманывает Алёнушку. Герои снова оказываются в опасности.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1285800" y="373103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Правда и спасение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завершаются раскрытием правды и счастливым спасением. Добро побеждает, а в сказке возвращается надежда.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слушать тех, кто заботится о тебе, и не спорить без причины. Иногда именно добрый совет помогает избежать большой беды.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напоминает, что незнакомым словам и ласковым обещаниям нельзя верить сразу. Нужно быть внимательным и уметь замечать обман.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 силу любви и верности. Алёнушка не бросает брата, а Иванушка даже в беде остаётся связанным с сестрой.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помогает понять: доброта и осторожность идут рядом. Если их не терять, трудности становятся не такими страшными.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беды к спасению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одна ошибка запускает цепочку опасностей, а затем героев выручает помощь и правда.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нравится детям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герои и яркие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понять Алёнушку, Иванушку и хитрую ведьму: у каждого героя свой характер и своя роль. История сразу вызывает сочувствие, потому что в ней есть забота, страх, обман и тёплая семейная любовь.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Чудо, которое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превращение Иванушки в козлёночка делает сказку необычной и немного грустной, но не пугающей. Детям нравится, что чудо в истории связано с дальнейшим спасением, а не только с бедой.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Повторения и счастливый конец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слушать сказку как знакомую песенку: всё становится яснее и легче запоминается. А радостный финал особенно радует, потому что после тревоги приходит светлый конец и чувство облегчения.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простая сказка с очень важным смыслом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«Сестрица Алёнушка и братец Иванушка» учит заботе, осторожности и верности. В ней добро проходит через трудности, а в конце обязательно возвращается надежда и радость.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2026-05-24T07:51:14Z</dcterms:created>
  <dcterms:modified xsi:type="dcterms:W3CDTF">2026-05-24T07:51:14Z</dcterms:modified>
</cp:coreProperties>
</file>