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ключевые темы и общий обзор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по величине материк с уникальной природой и культурой.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и исторические корни Южной Америки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лежит преимущественно в Южном полушарии, омывается двумя океанами, с населением свыше 430 млн. Исторически его заселяли индейские народы, а с XVI века — европейские колонизаторы.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особенности береговой линии и островов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 полуострова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Южной Америки насчитывает около 26 000 км с незначительными изломами. Наибольшие полуострова — Гуахира и Пара — влияют на формирование местного климата и экосистем.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Земля — южный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 Огненная Земля расположен у южной оконечности материка. Этот регион славится суровыми погодными условиями и уникальной флорой и фауной.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и Фолклендские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 известны своим вулканическим происхождением и биоразнообразием. Фолклендские острова являются предметом территориального спора между Великобританией и Аргентиной.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протяжённость материка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почти совпадает по площади с Африкой, уступая только Азии и Северной Америке.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влияет на разнообразие климатических и природных условий по всей территории Южной Америки.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данные,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пояса: от экватора до умеренного пояса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пересекает север Южной Америки, обеспечивая экваториальный влажный климат в бассейне Амазонки с постоянными высокими температурами и осадками.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регионы характеризуются умеренным климатом с прохладными зимами, особенно в Патагонии и Андах, где климат заметно континентальный.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температуры и осадков в регионах Южной Америки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средние температуры и уровень осадков в разных природных зонах материка.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характеризуется высокой влажностью, а пустыня Атакама — одной из самых засушливых в мире.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Meteorological Organization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океанических течений и Эль-Ниньо/Ла-Нинья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Перуанское холодное течение охлаждает побережье Чили и Перу, вызывая засухи и снижая температуру воздуха.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бразильское течение повышает температуру и влажность на восточном побережье Бразилии, влияя на тропический климат региона.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Эль-Ниньо и Ла-Нинья приводят к экстремальным погодным явлениям, включая наводнения и засухи, заметно воздействуя на экосистемы и экономику.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Ландшафтное и геологическое разнообразие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представлен высокими горами Анд, обширными низменностями Амазонки и плато Бразилии и Гвианы, а также пустынями и тропическими лесами.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строение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сложена древними кристаллическими платформами и молодыми горными системами, что формирует богатое многообразие почв и биотопов.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районы и зоны материка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зон влияет на сельское хозяйство и плотность населения в регионах.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коррелируют с основными экономическими и экологическими особенностями материка.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самая длинная горная система планеты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Анд составляет более 7 000 км вдоль западного побережья, являясь важным природным барьером и климатообразующим фактором.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Аконкагуа — высшая точка Южной Америки, а вулкан Охос-дель-Саладо — самый высокий действующий вулкан в мире, расположены в этих горах.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Южной Америки и их роль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водная артерия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протянулась более чем на 7 тысяч километров и обладает самым большим стоком в мире. Её бассейн покрывает примерно треть Южной Америки, обеспечивая жизнедеятельность множества экосистем и влияя на глобальный климат.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 Ориноко и Парана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Ориноко служит важным транспортным путём для Венесуэлы и Колумбии, обеспечивая пресной водой население региона. Парана, проходящая через несколько стран, играет ключевую роль в энергетике и сельском хозяйстве благодаря расположенным на ней гидроэлектростанциям.
</a:t>
            </a:r>
            <a:endParaRPr lang="en-US" sz="13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природные зоны: пустыни и Патагония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— одно из самых сухих мест на планете с осадками менее 1 миллиметра в год. Здесь сохранились редкие растения и уникальные ландшафты с солончаками и горными плато.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расположена на юге материка и характеризуется холодным ветреным климатом, степями и ледниками. Регион содержит национальные парки, охраняющие разнообразных животных, таких как гуанако, пумы и нанду.
</a:t>
            </a:r>
            <a:endParaRPr lang="en-US" sz="11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леса Амазонки: центр биоразнообразия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Амазонские леса занимают площадь около 5,5 миллиона квадратных километров, сопоставимую с площадью Западной Европы. Эти леса содержат огромное разнообразие видов, до 10% всех живых организмов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леса Амазонки играют ключевую роль в регуляции кислородного баланса и климатических процессов на Земле, влияя на глобальную температуру и водный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 Южной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 Буэнос-Айрес — мегаполисы с миллионным населением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насчитывает свыше 12 миллионов жителей, а агломерация Буэнос-Айрес достигает 15 миллионов. Эти города — важнейшие центры культуры, экономики и образования на континенте, но сталкиваются с проблемами транспортных пробок и загрязнения.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Рио-де-Жанейро, Лима, Богота — культурные и экономические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славится своими пляжами и культурой, насчитывая почти 7 миллионов жителей. Лима и Богота с населением более 8 миллионов являются политическими столицами и экономическими центрами своих стран.
</a:t>
            </a:r>
            <a:endParaRPr lang="en-US" sz="12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аграрные районы, ресурсы, туризм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природные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Америке развиты сельское хозяйство с выращиванием сои, кофе, пшеницы и разведением скота. Чили лидирует по добыче меди, а также добывают железную руду, нефть и газ, что сильно влияет на экономику.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ежегодно привлекает около 40 миллионов человек, включая посетителей Аргентины, Бразилии и Перу. Гидроэнергетика, например ГЭС Итайпу, играет значительную роль в обеспечении электричеством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Южной Америки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 населения ведущих государств региона. Более 80% населения проживает в городах, что отражает высокий уровень урбанизации и изменения в образе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с крупнейшим населением формируют экономическую и культурную основу континента, при этом быстрый рост городов влияет на социальные и экологические аспекты.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разнообразие: праздники, музыка, кухня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Бразилии — праздник цвета и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Бразилии — крупнейшее культурное событие с яркими костюмами и танцами самба, привлекает миллионы туристов каждый год и отражает богатство национальных традиций.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Аргентинское танго и страсть к футболу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славится своим танцем танго, символом страстной культуры, а футбол считается национальной страстью, объединяющей людей всех возрастов и социальных слоёв.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кухня Андских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Андах популярны традиционные инструменты, такие как панфлейта, а кухня сочетает коренные и европейские рецепты, используя кукурузу, тапиоку, ламу и мясо рогатого скота.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природные и культурные объекты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 — природное чудо на границе двух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 состоят из 170 каскадов и считаются одним из самых впечатляющих природных объектов, привлекая множество туристов с разных уголков мира.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Наска с загадочными линиями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Наска известно своими гигантскими геоглифами — изображениями животных и фигур, видимыми только с воздуха. До сих пор учёные спорят о назначении этих рисунков.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и статуя Христа-Искупителя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город инков Мачу-Пикчу поражает архитектурой и историческим значением. В Рио-де-Жанейро возвышается статуя Христа-Искупителя — символ христианства и города, высотой 38 метров.
</a:t>
            </a:r>
            <a:endParaRPr lang="en-US" sz="10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вызовы материка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уничтожение Амазонских лесов — до 8 тысяч квадратных километров в год — вызывает тревогу из-за потери биоразнообразия и ухудшения климата. Загрязнение воздуха в крупных городах влияет на здоровье миллионов жителей.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включают высокий уровень бедности, когда свыше четверти детей живут за чертой достатка. Для устойчивого развития необходимо развивать экологические программы, образование и создавать рабочие места.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основные выводы о Южной Америке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уникальный материк с богатой природой и культурой. Она сталкивается с экологическими и социальными вызовами, которые требуют внимания для сохранения её разнообразия и устойчивого развития в будущем.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2026-05-11T05:04:51Z</dcterms:created>
  <dcterms:modified xsi:type="dcterms:W3CDTF">2026-05-11T05:04:51Z</dcterms:modified>
</cp:coreProperties>
</file>