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Character: key ideas and why the topic matters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характер: ценности, поведение и культурные различия.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national character в культуре англоязычных стран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character, cultural identity и stereotypes описывают не «тип народа», а повторяющиеся нормы поведения, ценности и речевые привычки. На уроке английского это помогает понять Британию, США и другие англоязычные общества через язык и общение.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национального характера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9757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близкие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 семье показывает, как культура понимает заботу, уважение к старшим и границы между личным и общим. Именно здесь формируются первые модели общения и поведения.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19640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Пунктуальность, отношение к срокам и умение планировать часто воспринимаются как важные признаки культурной организованности. Они заметны в учебе, работе и повседневных договоренностях.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9903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личное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характер проявляется в том, как люди соблюдают правила, уважают дистанцию и реагируют на вмешательство в личную жизнь. Эти нормы особенно заметны в публичной среде.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80010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культуры по-разному допускают прямоту, эмоциональность и открытое несогласие. В одних обществах ценится сдержанность, в других — более свободное выражение чувств и мнений.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602349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и выбор слов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politeness, степень прямоты и способы просьбы многое говорят о ценностях общества. Через речь видно, насколько важны уважение, такт и право человека на собственный выбор.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национальный характер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действуют одновременно: каждый влияет на нормы, привычки и способы общения.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память в формировании культурного образа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прошлое становится символом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важных событиях живет не только в учебниках. Она закрепляется в памятниках, государственных праздниках, школьных традициях и семейных историях, создавая устойчивый образ страны в сознании людей.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традиция как часть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Великобритании заметны monarchic tradition, parliamentary history и уважение к преемственности. Исторические здания, флаги и церемонии напоминают, что прошлое здесь часто воспринимается как живая часть современности.
</a:t>
            </a:r>
            <a:endParaRPr lang="en-US" sz="974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Россия: разные формы исторической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особенно значимы Declaration of Independence и идея личной свободы, а в России — память о войнах, реформах и больших социальных изменениях. Эти сюжеты отражаются в праздниках, школьных практиках и общественных символах.
</a:t>
            </a:r>
            <a:endParaRPr lang="en-US" sz="9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в разных культурах: что обычно сравнивают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«характеры народов», а устойчивые культурные тенденции, по которым удобнее сравнивать поведение, общение и ожидания в обществе.
</a:t>
            </a:r>
            <a:endParaRPr lang="en-US" sz="1095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Англоязычные страны чаще ассоциируются с индивидуальной ответственностью, личным пространством и правилами взаимодействия.
</a:t>
            </a:r>
            <a:endParaRPr lang="en-US" sz="1172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межкультурных наблюдений и учебных материалов; показатели условные, для сравнения категорий.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15076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15076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характер и повседневное общение на английском языке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маркеры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please, thank you и sorry — не просто формальность, а способ поддержать доброжелательный тон. Они помогают показать признание границ другого человека и уменьшить напряжение в разговоре.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Смягченные просьбы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прямого приказа часто используют indirect requests и softeners. Такие формулы звучат уважительно и помогают избежать давления на собеседника, особенно в школе и официальном общении.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Дистанция и личное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англоязычной среде важны расстояние между собеседниками, очередность реплик и умеренность жестов. Эти нормы делают общение более комфортным и подчеркивают уважение к личным границам.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с учителем, при знакомстве и в групповой работе особенно заметны polite forms and turn-taking. Ученику важно говорить ясно, но без излишней резкости и чрезмерной эмоциональности.
</a:t>
            </a:r>
            <a:endParaRPr lang="en-US" sz="9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 и научный подход: различия в сравнении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почему внешне убедительные обобщения не заменяют проверку фактов и контекста.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 удобен для быстрых выводов, но научный подход точнее: он проверяет факты, различает тенденции и не смешивает их с исключениями.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логики сравнения стереотипов и исследовательского подхода.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 ethic как часть национального характера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ранних лет учащиеся осваивают пунктуальность, выполнение домашних заданий и ответственность за результат. Эти навыки становятся первой моделью отношения к труду.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команде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следующем этапе важны teamwork, соблюдение сроков и самостоятельная подготовка. Человек учится выполнять свою часть общей задачи без постоянного контроля.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будущем work ethic проявляется в professionalism, инициативе и академической честности. Это особенно заметно там, где ценятся надежность, эффективность и уважение к общим правилам.
</a:t>
            </a:r>
            <a:endParaRPr lang="en-US" sz="11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Family, upbringing and the transmission of values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образцы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семье ребенок слышит язык, учится здороваться, благодарить, просить и спорить без грубости. Эти повседневные привычки становятся основой будущего общения.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 самостоятельность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англоязычной среде от детей часто ожидают ранней самостоятельности: умения выполнять обязанности, принимать простые решения и отвечать за свои действия без постоянных напоминаний.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правила передают politeness, уважение к старшим и внимание к чувствам собеседника. Через такие привычки ребенок осваивает границы личного пространства и социального такта.
</a:t>
            </a:r>
            <a:endParaRPr lang="en-US" sz="1230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и 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ужины, праздники, фотографии и семейные реликвии связывают поколения. Они помогают ребенку видеть себя частью более широкой истории и культурной преемственности.
</a:t>
            </a:r>
            <a:endParaRPr lang="en-US" sz="122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культурную идентичность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работают не отдельные факторы, а их сочетание: они вместе задают язык, нормы поведения и повседневные ожидания.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Идентичность формируется многослойно: язык, семья и школа задают основу, а медиа и миграция меняют её формы.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схема по материалам темы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национального характера в литературе и кино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зеркало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тексты показывают, как народ видит сам себя: через героев, конфликты, речь и бытовые детали. Поэтому литература и кино помогают понять не только характер, но и ценности общества.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акцентов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 искусстве всегда избирателен: одни черты усиливаются, другие сознательно приглушаются. Из-за этого британская сдержанность, американский оптимизм или русская эмоциональность становятся узнаваемыми художественными моделями.
</a:t>
            </a:r>
            <a:endParaRPr lang="en-US" sz="1085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ракурс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английского такие произведения полезны для сравнения культурных кодов. Они учат замечать, как язык, юмор, поведение и нормы общения связаны с национальным представлением о вежливости и достоинстве.
</a:t>
            </a:r>
            <a:endParaRPr lang="en-US" sz="1085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равно реальности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помнить, что художественный образ не совпадает с жизнью целиком. Он помогает увидеть тенденции, но не должен превращаться в жесткий шаблон, по которому судят о каждом человеке.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реальную черту от мифа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наблюдений, источников и контекста помогает отделить устойчивую культурную особенность от стереотипа.
</a:t>
            </a:r>
            <a:endParaRPr lang="en-US" sz="9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культурных черт: пример для анализа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черта проявляется в поведении и какие крайности могут возникать при её преувеличении.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культурной черты есть сильная сторона и возможный перегиб; поэтому сравнение требует баланса, а не оценок «лучше — хуже».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Синтетическое сопоставление по материалам темы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факторов
</a:t>
            </a:r>
            <a:endParaRPr lang="en-US" sz="521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1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показывают, что культурная идентичность складывается из нескольких взаимосвязанных источников, а не из одного признака.
</a:t>
            </a:r>
            <a:endParaRPr lang="en-US" sz="1993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факторов в схеме объясняют, почему формы общения и привычки меняются быстрее, чем базовые ценности и историческая память.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identity and intercultural communication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культурных различий уменьшает вероятность недоразумений и конфликтов. Когда человек знает, как устроены нормы общения, ему проще реагировать спокойно и уважительно даже в непривычной ситуации.
</a:t>
            </a:r>
            <a:endParaRPr lang="en-US" sz="1074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вопросов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межкультурном диалоге полезно задавать уточняющие вопросы вместо поспешных выводов. Это помогает не приписывать собеседнику намерения, которых он не имел, и сохранять доверительный тон.
</a:t>
            </a:r>
            <a:endParaRPr lang="en-US" sz="1130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вежливости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англоязычной среде особенно важно учитывать politeness, дистанцию и личное пространство. Эти правила не усложняют общение, а делают его предсказуемым и комфортным для обеих сторон.
</a:t>
            </a:r>
            <a:endParaRPr lang="en-US" sz="1127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различиям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школьных обменов и международных проектов показывает, что сотрудничество начинается с отказа от обобщений. Чем меньше ярлыков, тем легче увидеть в другой культуре не угрозу, а партнёра.
</a:t>
            </a:r>
            <a:endParaRPr lang="en-US" sz="11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укрепляет и что ослабляет национальную самобытность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Самобытность устойчивее там, где язык, семья и образование поддерживают общую культурную память и повседневную преемственность.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влияние связано с передачей опыта, а отрицательное — с разрывом связей и вытеснением локальных норм массовыми шаблонами.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схема по материалам темы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и изменчивые черты культуры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устойчивым элементам обычно относят язык, символы, праздники и представления об истории. Именно они сохраняют ощущение преемственности и позволяют узнавать культуру даже в изменившихся условиях.
</a:t>
            </a:r>
            <a:endParaRPr lang="en-US" sz="976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меняются одежда, досуг, цифровое общение и бытовые привычки. Эти элементы отражают эпоху, технологии и моду, но не всегда затрагивают глубинные ценности общества.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и школы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школа помогают отличить важные культурные опоры от временных привычек. Через них ребёнок учится понимать, что относится к традиции, а что является особенностью конкретного периода.
</a:t>
            </a:r>
            <a:endParaRPr lang="en-US" sz="1066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различение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 core values и changing forms делает анализ точнее. Оно показывает, что национальный характер нельзя описать одной формулой: в нём есть и прочное основание, и изменчивая оболочка.
</a:t>
            </a:r>
            <a:endParaRPr lang="en-US" sz="11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характер сегодня: вызовы и возможности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процессы меняют культурную среду и какие способы помогают сохранить её осмысленно и без изоляции.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сохраняется не закрытостью, а грамотным выбором: язык, образование и диалог помогают удерживать самобытность в меняющемся мире.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Синтетическое обобщение по материалам темы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характер: традиция, которая умеет меняться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характер живёт в языке, памяти, ценностях и повседневном общении. Его изучение помогает лучше понимать культуру, уважать различия и критически относиться к упрощённым стереотипам.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2026-05-31T15:00:04Z</dcterms:created>
  <dcterms:modified xsi:type="dcterms:W3CDTF">2026-05-31T15:00:04Z</dcterms:modified>
</cp:coreProperties>
</file>