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«Silentium!» Ф. И. Тютчева: стихотворение о молчании, мысли и границах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28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молчании как защите внутреннего мира и о силе невыразимой мысли.
</a:t>
            </a:r>
            <a:endParaRPr lang="en-US" sz="2855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Романтический взгляд на внутренний мир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возникло в эпоху русского романтизма, когда особенно ценились тайна личности, напряжение между чувством и разумом, а также интерес к духовной глубине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публикации
</a:t>
            </a:r>
            <a:endParaRPr lang="en-US" sz="3400" dirty="0"/>
          </a:p>
        </p:txBody>
      </p:sp>
      <p:sp>
        <p:nvSpPr>
          <p:cNvPr id="7" name="Text 2"/>
          <p:cNvSpPr txBox="1"/>
          <p:nvPr/>
        </p:nvSpPr>
        <p:spPr>
          <a:xfrm>
            <a:off x="317907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публикации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Широкому читателю текст стал известен позже и был воспринят как законченный философский итог размышлений о слове и молчании.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0593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«Silentium!»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заголовок придает произведению универсальный, европейский масштаб и подчеркивает его обобщающий смысл.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2425" y="2224975"/>
            <a:ext cx="2657100" cy="17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создано в ранний период зрелого творчества Тютчева; точная датировка в исследовательской литературе варьируется.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тишины в культуре и у Тютчева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тишина — не пустота, а сосредоточенность, внутренняя свобода и бережное сохранение глубины чувства, не сводимого к прямому высказыванию.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европейской культурной традиции silence связано с молитвой, тайной и размышлением; в стихотворении этот образ защищает подлинность личности от внешней огласки.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текста звучит настойчивый призыв хранить молчание: он задает философский тон и сразу обозначает главную ценность внутренней невысказанности.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развивается мысль о сокровенной жизни души: переживание сравнивается с глубиной, которую нельзя полностью вынести на поверхность без потери смысла.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укрепляет наставительную интонацию: слово показано как риск, а композиция превращает стихотворение в цельное размышление о границах самовыражения.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700" y="15339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4081" y="3261000"/>
            <a:ext cx="301388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4312" y="1533950"/>
            <a:ext cx="200925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6956" y="3261000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к молчанию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Повеление хранить тишину задает нравственный ориентир и показывает, что не каждое чувство должно быть немедленно высказано вслух.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 и космос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образы расширяют личное переживание до масштаба вселенной и подчеркивают бесконечность духовной жизни человека.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природа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ночь создает пространство сосредоточенности, где внутреннее звучит сильнее внешнего и особенно заметна хрупкость словесного выражения.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глубины передает мысль о скрытой, богатой и не до конца постижимой сфере души, которую нельзя исчерпать поверхностной речью.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смысловой центр текста связан не только с тишиной, но и с защитой внутренней глубины от упрощения.
</a:t>
            </a:r>
            <a:endParaRPr lang="en-US" sz="1291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Ф. И. Тютчева «Silentium!»; тематический разбор по содержанию стихотворения.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31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стихотворения и их смысловой вес
</a:t>
            </a:r>
            <a:endParaRPr lang="en-US" sz="3231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мотив молчания; остальные темы поддерживают главную мысль о хрупкости чувства и несовершенстве речи.
</a:t>
            </a:r>
            <a:endParaRPr lang="en-US" sz="129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субъект и адресат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субъект говорит не от имени личной биографии, а как философ-наставник, формулирующий общий закон внутренней жизни человека.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Адресат не назван прямо: к размышлению обращен любой, кто переживает сильное чувство, сомнение или стремление сохранить сокровенное.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голос делает стихотворение не исповедью, а универсальным размышлением о человеческой природе и пределах самовыражения.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1836142"/>
            <a:ext cx="4133400" cy="1793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оппозиции в тексте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строится главный конфликт стихотворения: сокровенное переживание противопоставлено его возможному искажению в речи.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Оппозиции подчеркивают: подлинная жизнь души нуждается в защите от грубого или неточного выражения.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И. Тютчев «Silentium!»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невыразимого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утверждает, что не всякая мысль и не всякое чувство могут быть точно переданы словами: язык неизбежно упрощает живое внутреннее переживание.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слово у него связано с риском искажения: оно дробит цельность чувства, тогда как молчание сохраняет его глубину и напряжение.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приобретают пауза, недосказанность и созерцание — формы, позволяющие не разрушить то, что еще не готово к открытому высказыванию.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стихотворение выражает важную для литературы XIX века мысль о несовпадении глубины души и возможностей речи.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стихотворения от мысли к молчанию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чувства → внутреннее созревание → опасность внешнего выражения → выбор молчания → сохранение тайны личности. Альтернативная ветвь: преждевременное слово → утрата глубины → искажение смысла → духовная уязвимость.
</a:t>
            </a:r>
            <a:endParaRPr lang="en-US" sz="3005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метафоры и их значение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космос у Тютчева не отделяет человека от мира, а, напротив, делает его переживание соразмерным бесконечности и выявляет скрытую глубину внутренней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Звезды, ночь и безмолвие создают образ одушевленной вселенной, где обычная речь оказывается слишком узкой, чтобы передать сложность чувства и мысли.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919" y="1419450"/>
            <a:ext cx="234413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7375" y="1419450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6175" y="3284875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12175" y="3291505"/>
            <a:ext cx="318300" cy="2546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249300" y="139500"/>
            <a:ext cx="85452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синтаксис и интонация
</a:t>
            </a:r>
            <a:endParaRPr lang="en-US" sz="3400" dirty="0"/>
          </a:p>
        </p:txBody>
      </p:sp>
      <p:sp>
        <p:nvSpPr>
          <p:cNvPr id="12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предельно сжат, но каждая строка звучит как самостоятельная мысль. Краткость усиливает значимость формулировок и придает стихотворению характер философского вывода.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Повелительная интонация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повелительные формы задают тон наставления и внутренней строгости. Лирический голос не сомневается, а убеждает, предлагая читателю нравственную позицию.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9632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плотность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2587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четкие паузы создают напряженный ритм размышления. Смысл развивается не описательно, а тезисно, что делает высказывание особенно убедительным.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5424400" y="3176275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слова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4719950" y="3699350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 сочетается с высокой смысловой нагрузкой. Инверсия, повторы и риторическая интонация помогают превратить обычные слова в строгую философскую формулу.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приемов делает стихотворение не описанием состояния, а точной моделью размышления о границах речи и глубине внутреннего опыта.
</a:t>
            </a:r>
            <a:endParaRPr lang="en-US" sz="1055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Ф. И. Тютчева «Silentium!», литературоведческий анализ
</a:t>
            </a:r>
            <a:endParaRPr lang="en-US" sz="985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7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«Silentium!»
</a:t>
            </a:r>
            <a:endParaRPr lang="en-US" sz="3287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антитезы и метафоры: именно они строят главный смысловой конфликт между скрытым и явленным, а также между глубиной и поверхностью.
</a:t>
            </a:r>
            <a:endParaRPr lang="en-US" sz="10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романтизмом и философской лирикой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сохраняет романтическое понимание личности как уникального и внутренне сложного мира, который нельзя исчерпать внешним наблюдением или прямым словесным описанием.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философской лирики здесь особенно важны тема тайны, размышление о пределах человеческого знания и ощущение одиночества, возникающее не как бедность, а как глубина сознания.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показывает типично романтический разрыв между душой и внешней реальностью, но делает это предельно сдержанно, без повествования, через лаконичную мысль и напряженную интонацию.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0000" y="1784481"/>
            <a:ext cx="3856200" cy="19791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5122850" y="1722800"/>
            <a:ext cx="3690600" cy="6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в разных стихотворениях Тютчева повторяются темы границ мысли, знания и слова, но раскрываются они по-разному.
</a:t>
            </a:r>
            <a:endParaRPr lang="en-US" sz="1078" dirty="0"/>
          </a:p>
        </p:txBody>
      </p:sp>
      <p:sp>
        <p:nvSpPr>
          <p:cNvPr id="6" name="Text 2"/>
          <p:cNvSpPr txBox="1"/>
          <p:nvPr/>
        </p:nvSpPr>
        <p:spPr>
          <a:xfrm>
            <a:off x="5122850" y="2710670"/>
            <a:ext cx="36906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тексты объединяет размышление о пределе человеческих возможностей, но «Silentium!» особенно резко защищает внутренний мир от преждевременного выражения.
</a:t>
            </a:r>
            <a:endParaRPr lang="en-US" sz="1010" dirty="0"/>
          </a:p>
        </p:txBody>
      </p:sp>
      <p:sp>
        <p:nvSpPr>
          <p:cNvPr id="7" name="Text 3"/>
          <p:cNvSpPr txBox="1"/>
          <p:nvPr/>
        </p:nvSpPr>
        <p:spPr>
          <a:xfrm>
            <a:off x="5093475" y="3704700"/>
            <a:ext cx="36906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 Ф. И. Тютчева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49300" y="139500"/>
            <a:ext cx="8534700" cy="11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другими текстами Тютчева
</a:t>
            </a:r>
            <a:endParaRPr lang="en-US" sz="3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8500" y="1540580"/>
            <a:ext cx="318300" cy="2546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5625" y="326763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569" y="1533950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3700" y="3261000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249300" y="139500"/>
            <a:ext cx="8587800" cy="9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актуально сегодня
</a:t>
            </a:r>
            <a:endParaRPr lang="en-US" sz="3400" dirty="0"/>
          </a:p>
        </p:txBody>
      </p:sp>
      <p:sp>
        <p:nvSpPr>
          <p:cNvPr id="13" name="Text 2"/>
          <p:cNvSpPr txBox="1"/>
          <p:nvPr/>
        </p:nvSpPr>
        <p:spPr>
          <a:xfrm>
            <a:off x="1186800" y="142535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границы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563450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напоминает, что право не говорить и не объяснять все до конца остается важной частью внутренней свободы и психологической защиты.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5366475" y="3186800"/>
            <a:ext cx="3224700" cy="4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речь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250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думать о последствиях сказанного. Для старшеклассников это особенно важно в общении, где одно неосторожное слово может изменить отношения.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5360950" y="1425350"/>
            <a:ext cx="3224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публичности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4823525" y="20363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социальных сетей слова нередко произносятся слишком быстро. Тютчевский призыв к осторожности помогает отличать искренность от импульсивной открытости.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1186900" y="3152400"/>
            <a:ext cx="31599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зрелость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69550" y="3819850"/>
            <a:ext cx="3777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здесь понимается не как слабость, а как признак самоконтроля. Оно связано с умением выдерживать чувство и не разрушать его поспешным признанием.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этот мотив звучит особенно отчетливо в разговорах о границах личного пространства, доверии и праве на внутреннюю дистанцию.
</a:t>
            </a:r>
            <a:endParaRPr lang="en-US" sz="1239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мотива в современном культурном контексте, 2025
</a:t>
            </a:r>
            <a:endParaRPr lang="en-US" sz="969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интерпретации мотива молчания
</a:t>
            </a:r>
            <a:endParaRPr lang="en-US" sz="2819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читается как осознанный выбор: оно помогает сохранять достоинство, защищать чувства и выстраивать более ответственное общение.
</a:t>
            </a:r>
            <a:endParaRPr lang="en-US" sz="112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выводы анализа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«Silentium!» показывает, что краткая форма может содержать глубокую философскую мысль. Каждая строка работает на один смысловой центр — защиту внутреннего мира человека.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убеждает, что слово не всегда способно точно передать переживание. Поэтому молчание здесь становится не пустотой, а способом сохранить подлинность чувства.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важно как образец тютчевской философской лирики, где личное, универсальное и художественно точное соединяются в одном предельно сжатом тексте.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«Silentium!» как манифест внутренней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«Silentium!» учит беречь то, что невозможно выразить без потерь: живую глубину чувства, тайну мысли и достоинство личности. Именно в этом молчание становится силой, а не отказом от общения.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2026-05-19T21:58:34Z</dcterms:created>
  <dcterms:modified xsi:type="dcterms:W3CDTF">2026-05-19T21:58:34Z</dcterms:modified>
</cp:coreProperties>
</file>