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НЭП и образование СССР в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и создание СССР: ключевые события, реформы и их значение в 1920-х годах.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1917–1922 годах Россия переживала революции и гражданскую войну, испытывая серьёзный экономический и социальный кризис. Военный коммунизм приводил к дефициту продуктов и волнениям, что подготовило почву для НЭП и будущего союзного государства.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России: путь к НЭП и образованию СССР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введения НЭП в 1921 году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рухнула: производство сократилось до четверти довоенного уровня, усугублялся голод и разруха, что требовало новых решений для выживания страны.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военного коммунизма с продразвёрсткой и контрольной натурализацией не обеспечила эффективного хозяйствования, вызывая снижение мотивации и сбои в снабжении.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восстания рабочих и крестьян, включая Кронштадтское, показали необходимость компромисса между социалистическими идеалами и реальностью экономики.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и основные положения НЭП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продразвёрстки и введение продналога способствовали расширению частной торговли и аренды земли, а также приватизации мелких предприятий. Кооперативное движение было возрождено, стимулируя экономическую активность.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 и собственность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государство сохраняло монополию на тяжёлую промышленность, транспорт и энергетику, обеспечивая централизованный контроль над стратегическими отраслями экономики.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44500"/>
            <a:ext cx="7101300" cy="2569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и частный сектора в экономике НЭП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роли госструктур и частных предпринимателей в ключевых отраслях и финансовых потоках периода НЭП.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контролировало крупные производственные отрасли, в то время как малый бизнес развивался в сферах торговли и обслуживания.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советской статистики 1920-х годов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кооперативных организаций и кредитных союзов способствовал улучшению снабжения и поддержке крестьянских хозяйств.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восстановление посевных площадей и урожайности свидетельствует о росте аграрного сектора благодаря НЭП.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статистический ежегодник, 1926 год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сельского хозяйства в годы НЭП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модернизация оборудования позволили быстро восстанавливать городские предприятия и развивать лёгкую промышленность.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выросло более чем в два с половиной раза за пять лет, демонстрируя успешность реформ.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промышленности СССР, отчёт 1927 года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 период НЭП: ключевые тренды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 ее значение в экономике НЭП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Потребительские, сельскохозяйственные и кредитные кооперативы активно развивались, создавая новые методы организации производства и распределения товаров.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Кооперативы также усилили социальную взаимопомощь, улучшая поддержку населения и формируя связи между государственным сектором и частным бизнесом.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НЭПманы: портрет нового класса в Советской России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НЭПманов в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НЭПманы выступали как предприниматели и торговцы, оживляя рыночные отношения в городах и селах. Их деятельность способствовала развитию сферы услуг и торговли, несмотря на идеологические противоречия с режимом.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восприятие НЭПманов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НЭПманов вызывал неоднозначную реакцию: государство критиковало их как «буржуазных элементов», а многие крестьяне и рабочие рассматривали их как символ новой экономической активности.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новой валюты — червонца — обеспечило постепенный отказ от обесцененных рублей и укрепление денежной системы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позволила сократить инфляцию, вернуть доверие к деньгам и защитить сбережения населения.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финансовой системы способствовало увеличению оборота товаров и оживлению экономической деятельности.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денежной политики стала важным фактором роста бюджета и подготовки к индустриализации.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реформа 1922–1924 гг. и стабилизация экономики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социальной мобильности выразился в расширении возможностей для обучения и работы, что укрепляло общественное доверие в условиях реформ и стимулировало активное участие в экономике.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НЭП уровень жизни рабочих и крестьян постепенно улучшился благодаря снижению безработицы и восстановлению ключевых элементов здравоохранения, что способствовало социальному равновесию.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охватывали ликвидацию неграмотности, создание профсоюзов и внедрение социальных льгот, что обеспечило поддержку наиболее уязвимых слоёв населения.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периода НЭП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зерна в 1926 году достиг почти 95% довоенного уровня, что свидетельствует о быстрой аграрной реабилитации после кризиса.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после тяжёлых лет гражданской войны промышленность и сельское хозяйство смогли достичь высоких показателей восстановления.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РГАНТД, экономические статистики СССР, 1927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экономики: динамика промышленности и сельского хозяйства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и вызовы НЭП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масштабов теневой экономики и уклонение крестьян от государственных требований вызывали недовольство и ухудшали управление товарооборотом. Государство усилило контроль, стабилизировало цены и боролось с спекуляцией для поддержания порядка на рынке.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НЭП возникла проблема «ножниц цен», когда цены на промышленные товары значительно превышали стоимость аграрной продукции, вызывая дисбаланс в экономике. Это способствовало дефициту промышленных изделий и усложняло снабжение городов.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перехода к НЭП: экономический и социальный контекст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военного коммунизма выразился в снижении производства на 60–70% и массовом голоде 1921–1922 годов, что вызвало волнения среди крестьян и рабочих и значительно ослабило власть Советского государства.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Неэффективность политики продразверстки и растущее недовольство обществом заставили власти искать компромисс, что стало решающим фактором для внедрения НЭП и перехода к более гибким экономическим мерам.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СССР: этапы и документы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1922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центральных органов власти — Центрального Исполнительного Комитета СССР и Совета Народных Комиссаров — стало основой политического управления.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1921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съезд РКП(б) принял решение о создании союзного государства на основе объединения республик с сохранением их автономии.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1922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декабря была принята Декларация и Договор об образовании СССР, что легализовало федеративное устройство нового государства.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принципов федерализма, обеспечивающих национальные права и автономию республик, закрепленных в союзных документах.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контроль ВКП(б) усилился, чтобы предотвратить отход от социалистических целей и обеспечить единство партийной линии внутри многонационального государства.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создал основу смешанной экономики, сочетая государственный контроль и поощрение частной инициативы, что обеспечило стабилизацию и рост производства на рубеже 1920-х годов.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предпринимателей и возникновение рыночных стимулов способствовали развитию торговли и услуг, одновременно государство сохраняло контроль за ключевыми отраслями хозяйства.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модернизации и реформ в период НЭП подготовил почву для последующих масштабных кампаний индустриализации и коллективизации в середине XX века.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НЭП и формирование политики СССР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международное признание в 1920-е годы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Британское признание СССР в 1924 году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1924 года Великобритания первой официально признала Советский Союз, что стало важным шагом для расширения дипломаси ческих и торговых отношений с западными странами.
</a:t>
            </a:r>
            <a:endParaRPr lang="en-US" sz="1617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опасения и дипломатические 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признание, западные государства проявляли настороженность из-за распространения коммунизма, однако экономические связи и политический диалог активизировались, укрепляя международный статус СССР.
</a:t>
            </a:r>
            <a:endParaRPr lang="en-US" sz="14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535747"/>
            <a:ext cx="6463500" cy="291808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управлении и структуре власти РСФСР (1917-1922) и СССР после 1922 года, включая партийные и национальные аспекты.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РСФСР к СССР сопровождался усилением централизма и формализацией федеративных отношений, что обеспечило прочную основу нового государства.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своды СССР, 1920–1930 гг.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систем до и после образования СССР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Внутрипартийные дебаты вокруг НЭП включали критику со стороны Троцкого и Бухарина, обсуждавших роль частного предпринимательства и динамику социалистических преобразований.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оценивают НЭП как необходимый этап стабилизации и модернизации, несмотря на идеологические споры и последующий переход к индустриализации.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Сталина отмечалась решительной критикой НЭП за якобы буржуазные уклоны, что привело к постепенному прекращению НЭП в конце 1920-х годов.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вокруг НЭП и ее окончание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НЭП и образования СССР: исторические итоги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и создание СССР обеспечили выход из кризиса, стабилизировали экономику и сформировали основу единого многонационального государства, подготовив советское общество к масштабным переменам XX века.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2026-05-11T08:50:23Z</dcterms:created>
  <dcterms:modified xsi:type="dcterms:W3CDTF">2026-05-11T08:50:23Z</dcterms:modified>
</cp:coreProperties>
</file>