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исторической науки как предмета: ключевые темы курса и их значимость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раскрывает исторический анализ, память и современные технологии в истории.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как школьный предмет позволяет понять этапы развития человечества, развить навыки критической работы с источниками и подготовиться к изучению более сложных исторических периодов.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изучение всеобщей истории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наука исследует развитие человеческих обществ, выявляя причинно-следственные связи и закономерности исторического процесса.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цель — анализ факторов изменений в государствах, социальных институтах и культурных традициях для формирования целостной картины.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исторической памяти позволяет предотвращать искажение фактов и обеспечивает объективное восприятие прошлого.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историческая наука? Основные задачи и подходы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исторических источников и их значение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Категории исторических источников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источники делятся на письменные, изобразительные, устные и материальные, каждая категория отражает разные аспекты прошлого общества.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анализ источников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Тщательный анализ и сопоставление источников разных видов помогает создать более полную и достоверную реконструкцию исторических событий.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исторического исследования: сравнительный обзор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варьируются по частоте использования в педагогике, отражая приоритеты в преподавании истории.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Хронологический метод доминирует, но важно развивать комплексный подход, объединяя методы для глубокого понимания истории.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школьных учебников истории, 2023 г.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объективности и научного подхода в истории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Объективный анализ требует учета множества источников для минимизации субъективных и идеологических искажений.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играет ключевую роль в правильном понимании событий и мотивов участников прошлого.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подход основывается на системности, проверяемости гипотез и логике исторических доказательств.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критического мышления на основе этих принципов способствует формированию осознанной гражданской позиции у учащихся.
</a:t>
            </a:r>
            <a:endParaRPr lang="en-US" sz="97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652183"/>
            <a:ext cx="4867800" cy="212608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исторических источников: таблица примеров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источников представлены с примерами и их характеристиками для комплексного исторического анализа.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полноты исторического познания необходимы разнообразные источники, каждый из которых раскрывает уникальные аспекты прошлого.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ФГОС СОО, 2023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Археология как источник познания истории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Раскопки и открытие гробницы Тутанхамона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Говарда Картера продемонстрировали значимость археологии для понимания древних цивилизаций, его находка обогатила знания о Древнем Египте.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в археологических исследованиях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ГИС и 3D-моделирования значительно расширяет возможности анализа археологических данных и позволяет виртуально восстанавливать объекты.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археологии и исследование доисторических 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Стратиграфия и радиоуглеродный анализ позволяют датировать находки, изучая общества, не оставившие письменных свидетельств.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источники: анализ и значимые открытия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Палеографический анализ помогает понять особенности почерка и материалы, что облегчает датировку документов.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Архивоведческие методы позволяют систематизировать и хранить исторические документы для дальнейших исследований.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 расширяют доступ и расшифровку сложных текстов, например, берестяных грамот Новгорода, открывая новые аспекты истории.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444" y="1466362"/>
            <a:ext cx="153563" cy="17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275" y="2378058"/>
            <a:ext cx="135900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275" y="3289748"/>
            <a:ext cx="135900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5275" y="4201430"/>
            <a:ext cx="135900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Вспомогательные исторические дисциплины: роль и значение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Изучает материальные остатки прошлого, обеспечивая физические доказательства исторических процессов и культуры.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Нумизматика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Анализирует монеты и денежные знаки, раскрывая экономические и политические аспекты истории.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Геральдика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Исследует гербы и символы, позволяя понять власть, родословные и традиции.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Определяет системы летоисчисления, упорядочивая события в единую последовательность для точного исторического анализа.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131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истории с другими науками: междисциплинарные подходы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5067450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истории с социальными и политическими науками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тесно переплетается с социологией и политологией, помогая изучать структуру общества и механизмы власти. Эти дисциплины дополняют понимание исторических процессов и социальных изменений.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067450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экономикой, географией и филологией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раскрывает влияние финансовых систем, а география — пространственную организацию событий. Филология исследует исторические тексты, выявляя смысл и контекст источников.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и школы исторической науки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история анализирует развитие государственных институтов, борьбы за власть и политические системы в разные эпохи.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история исследует общественные структуры, классовые отношения и трансформации в повседневной жизни людей.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история изучает экономические циклы, реформы, кризисы и их влияние на развитие государств.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история сосредоточена на развитии искусства, религии и образования, раскрывая нематериальные аспекты цивилизаций.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реконструкции событий в исторической науке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и оценка источников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начинают с тщательного сбора разнородных источников, оценивая их достоверность и контекст возникновения.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0586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Выстраивание хронологии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расположение событий во времени позволяет создавать целостную картину исторического процесса.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804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причин и следствий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Устанавливаются связи между событиями, выявляются факторы, влияющие на развитие и последствия исторических явлений.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552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версий и критика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Проводится критика источников, сопоставление разных интерпретаций для объективной реконструкции событий.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730852"/>
            <a:ext cx="4867800" cy="196859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Периодизация в исторической науке: этапы и критерии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исторические периоды характеризуются определёнными чертами и событиями, которые помогают структурировать знания о прошлом.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Периодизация систематизирует исторические знания, облегчая анализ и понимание ключевых этапов развития человечества.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ФГОС СОО, 2023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фальсификации в исторической науке и примеры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примеры фальсификаций — политические хроники тоталитарных режимов и мифологизация личностей. Для борьбы важен критический подход и научный контроль.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Фальсификация включает подделку документов и искажение фактов с целью манипуляции исторической памятью. Это угрожает объективности исторического знания.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200" y="1035008"/>
            <a:ext cx="4087800" cy="20518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475" y="1035008"/>
            <a:ext cx="4087800" cy="20518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архивов и музеев в сохранении исторического наследия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как хранители прошлого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обеспечивают систематическое хранение документов и позволяют исследователям получить доступ к оригинальным источникам разных эпох. Например, РГАДА — крупнейший российский архив древних актов.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93401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музеи: технологии и опыт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сохраняют артефакты и предоставляют интерактивный опыт с помощью 3D-визуализаций и мультимедийных экспозиций, расширяя понимание исторического контекста у посетителей.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исторических источников: научные методы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авторства помогает определить субъективность и надежность источника, выявляя возможные предвзятости автора.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условий создания и цели текста позволяет понять контекст и мотивы, лежащие в основе документа.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первичных и вторичных источников усиливает объективность и устойчивость исторических выводов.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 и её влияние на современное общество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61137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праздники и музеи памяти служат средствами сохранения и передачи исторических знаний следующему поколению.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1375" y="2422675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 формируется через образование, традиции и СМИ, формируя у граждан общность и национальную идентичность.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0207"/>
            <a:ext cx="4371900" cy="1622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959796"/>
            <a:ext cx="4371900" cy="162238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и цифровизация исторической науки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180175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Онлайн-архивы и базы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 позволяют свободный доступ к историческим материалам через интернет, облегчая исследовательскую работу и международное сотрудничество.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959789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GIS и моделирование в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ГИС и 3D-моделирования помогает визуализировать территории и события, расширяя аналитические возможности историков.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наука в формировании сознания и критического мышления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истории развивает у учащихся аналитические навыки, способствует пониманию современности и укрепляет гражданскую идентичность, что повышает образовательную ценность курса.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2026-05-11T05:19:59Z</dcterms:created>
  <dcterms:modified xsi:type="dcterms:W3CDTF">2026-05-11T05:19:59Z</dcterms:modified>
</cp:coreProperties>
</file>