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тему: «Ages &amp; Stages» — ключевые этапы развития человека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возрастных периодов и основных аспектов развития человека в различных жизненных стадиях.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возрастных этапов раскрывает механизмы взросления, помогает осознанно планировать образование, карьеру и межличностные отношения, учитывая культурные и социальные особенности современного мира.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возрастных этапов в личном и общественном контексте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этап закладываются базовые эмоциональные связи и сенсорные навыки, определяющие первичные привязанности и доверие к миру.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недели беременности и первый месяц жизни критичны для формирования основных физиологических систем плода и новорожденного.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здоровья матери и особенности родоразрешения напрямую влияют на дальнейшее развитие ребенка и его адаптацию к окружающей среде.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Перинатальный период: старт биологического и психологического развития
</a:t>
            </a:r>
            <a:endParaRPr lang="en-US" sz="1683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изменения в младенчестве (0-1 год)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развитие: быстрый рост и новые навыки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первого года масса тела ребенка почти удваивается, активно развивается головной мозг. Появляются первые двигательные умения: перевороты, сидение, ползание и первые самостоятельные шаги.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база: формирование привязанности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связь с опекунами в этот период играет решающую роль для дальнейшего социального и эмоционального становления личности ребёнка.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детство (1-3 года): развитие автономии и самосознания
</a:t>
            </a:r>
            <a:endParaRPr lang="en-US" sz="2065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интенсивное развитие речи и навыков самообслуживания, что способствует обретению независимости в повседневных действиях.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осознанное управление поведением, возникают первые попытки самоутверждения, упрямство и исследование окружающего мира.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начальные представления о морали и понимание ответственности за собственные поступки.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базовое самосознание, закладываются основы личностной автономии и самостоятельности.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Сюжетно-ролевые игры становятся основным способом познания мира, формируются навыки общения и понимание социальных норм.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воображение и эмпатия, формируется самооценка и стремление к признанию в социальной группе сверстников.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Дошкольный возраст (3-6 лет): игровые формы и социальное развитие
</a:t>
            </a:r>
            <a:endParaRPr lang="en-US" sz="1774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роста и веса варьируются, но общая тенденция демонстрирует активные скачки в первые три года жизни ребёнка.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рост первых лет требует особого внимания к питанию и здоровью для оптимального развития.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физического развития: динамика роста и веса в раннем детстве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школьный возраст (7-11 лет): ключевые этапы развития
</a:t>
            </a:r>
            <a:endParaRPr lang="en-US" sz="2009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7-8 лет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системное обучение, формируются базовые навыки чтения, письма и счета.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8-9 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Развивается понимание коллективных норм и правил, увеличивается круг общения.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способности к самостоятельному решению проблем и планированию действий.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лет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основы саморегуляции и чувство ответственности за собственные поступки.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Активизируется гормональная система, появляются вторичные половые признаки, что кардинально меняет внешний облик подростка и влияет на его самооценку.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сдвиги и внешний облик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роли друзей, возникновение конфликтов с семьёй и эмоциональная нестабильность характеризуют психоэмоциональные изменения этого периода.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Психоэмоциональные особенности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Пубертатный период: изменения в теле и психике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93245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педагогическая энциклопедия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задачи развития и типичные вызовы, с которыми сталкиваются подростки в этот период.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подросткового возраста критически важен для формирования личности и требует поддержки при преодолении социальных и эмоциональных трудностей.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и вызовы подросткового возраста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происходит активное формирование личной идентичности, определение жизненных ценностей и взглядов на мир, что закладывает основу дальнейшего развития личности.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Юноши и девушки выбирают профессиональный путь и ищут модели поведения, соответствующие их убеждениям, одновременно сталкиваясь с внутренними конфликтами между личными желаниями и ожиданиями общества.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Расширяется круг социальных связей, возрастает роль дружеских отношений, что помогает в социализации и формировании навыков коммуникации и самопрезентации.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 (16-21 год): самоопределение, ценности и профессиональный выбор
</a:t>
            </a:r>
            <a:endParaRPr lang="en-US" sz="1755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взрослая жизнь (22-35 лет): карьерный рост и создание семьи
</a:t>
            </a:r>
            <a:endParaRPr lang="en-US" sz="1866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отношения и социальная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формируется семья, появляются дети, усиливается ответственность за близких и обустройство жилья. Взаимодействие с социальным окружением становится значимой частью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Карьерные перспективы и профессиональное развитие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характеризуется активным продвижением по карьерной лестнице и поиском профессиональной самореализации. Часты переквалификации и адаптация к изменяющимся экономическим условиям.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Половина представителей среднего возраста сталкиваются с поиском новых смыслов и личностным переосмыслением, что влияет на их жизненные приоритеты.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45%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людей в этом возрасте переживают кризис среднего возраста, что способствует переосмыслению жизненных ценностей и целей.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Всероссийский центр изучения общественного мнения (ВЦИОМ)
</a:t>
            </a:r>
            <a:endParaRPr lang="en-US" sz="2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Удовлетворенность сильно зависит от внешних факторов, таких как карьера и здоровье, помимо личных отношений.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удовлетворенности связан с устойчивостью и опытом, снижение — с появлением возрастных вызовов и снижением активности.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удовлетворенности жизнью в среднем возрасте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появляется возможность для активного волонтерства, творчества и передачи знаний молодому поколению, что способствует социальной значимости и самореализации.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приоритетом становится поддержание здоровья и физической активности, что позволяет сохранять качество жизни и независимость как можно дольше.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с внуками и расширение социальных ролей помогает укреплять эмоциональное благополучие и адаптироваться к новым жизненным условиям.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Пожилой возраст (60-75 лет): передача опыта, новые социальные роли
</a:t>
            </a:r>
            <a:endParaRPr lang="en-US" sz="1847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Старческий возраст (75+ лет): сохранение качества жизни и социальная поддержка
</a:t>
            </a:r>
            <a:endParaRPr lang="en-US" sz="1755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этом этапе возрастает зависимость от посторонней помощи из-за снижения физических и когнитивных функций. Медицинская и социальная поддержка становятся жизненно важными для сохранения качества жизни.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общественной жизни, включая культурные и досуговые программы, способствует замедлению старения мозга и улучшению эмоционального состояния пожилых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человека: ключевые этапы и их взаимосвязь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современных исследованиях возрастной психологии и социологии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развитие на различных возрастных этапах
</a:t>
            </a:r>
            <a:endParaRPr lang="en-US" sz="1852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внутриутробное развитие формируют базовые предпосылки физического и психического здоровья на всю жизнь.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обеспечивает эмоциональную поддержку и первые модели поведения, закладывая фундамент социальной адаптации и навыков общения.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культурная среда определяют уровень знаний, ценностей и норм, влияя на личностный рост и мировоззрение.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 медицинской помощи и экономическим ресурсам обеспечивает здоровье и комфорт, важные для гармоничного развития и успешной социализации.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различия и современные тренды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стандарты, такие как достижение совершеннолетия и семейные традиции, значительно варьируются в разных странах, отражая разнообразие культурных норм.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 и влияние глобализации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последние сто лет повысилась продолжительность жизни, изменились социальные роли и ожидания, что отражает влияние экономического развития и глобальных процессов.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исторические аспекты представлений о возрастных нормах
</a:t>
            </a:r>
            <a:endParaRPr lang="en-US" sz="1741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понимания жизненных этапов для личностного роста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Осознание характерных возрастных изменений помогает адаптироваться к переменам, развивать критическое мышление, формировать цельные жизненные стратегии и поддерживать гармоничные отношения в социуме.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2026-05-07T20:43:10Z</dcterms:created>
  <dcterms:modified xsi:type="dcterms:W3CDTF">2026-05-07T20:43:10Z</dcterms:modified>
</cp:coreProperties>
</file>