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строение цветка и размножение семенами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главный орган размножения покрытосеменных растений.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значение цветковых растений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появились около 140 миллионов лет назад и благодаря образованию семян успешно заселяют разные экосистемы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цветок?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Репродуктивный орган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это орган, создающий семена. Он обеспечивает продолжение рода растений и защищает генетическую информацию от поколения к поколению.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Одинарные и соцветия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бывают одиночными, как у тюльпана, или собраны в соцветия, например ромашка, обеспечивая эффективное привлечение опылителей.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яркой окраске и аромату цветок побуждает насекомых к посещению, что способствует опылению и образованию новых семян.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цветка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Цветоножка крепит цветок к стеблю и обеспечивает подачу питательных веществ из растения.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Цветоложе — утолщённая часть цветоножки, к которой крепятся остальные органы цветка.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состоит из чашелистиков, защищающих бутон и поддерживающих структуру цветка.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образуют лепестки, тычинки — мужские органы, а пестик служит женской частью цветка.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чашечки и венчика в жизни цветка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— естественный щит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чашелистики чашечки защищают нежные внутренние части цветка от повреждений и высыхания до раскрытия бутона.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для привлечения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венчика окрашены ярко, чтобы привлекать насекомых и обеспечивать эффективное опыление, форма и цвет зависят от способа размножения.
</a:t>
            </a:r>
            <a:endParaRPr lang="en-US" sz="11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тычинок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состоят из тонкой нити и пыльника, где образуется пыльца — переносчик мужских половых клеток.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тычинок варьируется в зависимости от вида растения: у лилии их шесть, а у яблони — значительно больше.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тычинок — обеспечение переносимости пыльцы для успешного опыления женской части цветка.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пестика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Завязь содержит семязачатки, из которых после оплодотворения развиваются семена; число пестиков различно у растений.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Рыльце пестика служит приёмником пыльцы и обеспечивает её закрепление для оплодотворения.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 соединяет рыльце с завязью, по нему происходит движение пыльцевой трубки.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цветков разных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количественные отличия элементов у трёх распространённых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Ботаника, учебник для средней школы,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части цветка присутствуют у всех, но количество элементов варьируется в зависимости от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опыления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опыления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бывает самоопылением, когда пыльца попадает на рыльце того же растения, и перекрёстным — между разными особями.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опылители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такие как пчёлы и бабочки, наиболее эффективны, однако ветер и вода также могут выполнять эту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оплодотворения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наступает, когда мужская клетка сливается с женской внутри завязи цветка.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формируется зигота — начальная стадия развития нового растения.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гарантирует образование полноценного семени и дальнейшее распространение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семени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развивается из оплодотворённого семязачатка и состоит из трёх ключевых частей, каждая из которых выполняет важную функцию в будущем росте растения.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зрелого семени — зародыш, запас питательных веществ в эндосперме и защитная кожура, которая обеспечивает выживание в неблагоприятных условиях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зрелого семени — зародыш, запас питательных веществ в эндосперме и защитная кожура, которая обеспечивает выживание в неблагоприятных условиях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 — фасоль и пшеница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строение семян фасоли и пшеницы по основным частям: зародышу, эндосперму и оболочке, показывая их особенности и приспособления к прорастанию.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семян отражают адаптации к условиям окружающей среды и различные стратегии прорастания.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и распространение семян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созревают внутри плода на определённом этапе развития растения, что даёт им защиту и обеспечивает нужное время для формирования.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способом распространения семян является ветер, который переносит лёгкие семена, например, у одуванчика, на большие расстояния.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способствует распространению семян у водных растений, таких как ряска, позволяя им быстро расселяться по водоёмам.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человек играют ключевую роль в распространении семян, перенося их в новых местах и способствуя размножению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формируется из завязи после оплодотворения и служит защитой для семян, пока они не созреют. Он обеспечивает хранение питательных веществ и защищает от повреждений.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плоды, например яблоко, привлекают животных для распространения семян, а сухие плоды с твёрдой оболочкой, как орех, обеспечивают механическую защиту и возможность дальнего переноса.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жизненного цикла цветкового растения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стадия в цикле является необходимой для завершения жизненного процесса и поддержания вида растения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Циклический процесс гарантирует постоянное возобновление поколения и воспроизводство цветковых растений в разных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семенного размножения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Семенное размножение создаёт новые особи и генетическое разнообразие, что помогает растениям адаптироваться и выживать в меняющейся среде.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разнообразие увеличивает устойчивость популяций к болезням, вредителям и неблагоприятным условиям окружающей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культурных растений размножаются семенами, что обеспечивает устойчивое производство продуктов питания для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размножения семенами у растений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и его лёгкие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производит семена с парашютиками, которые легко переносятся ветром на большие расстояния. Это помогает растению быстро заселять новые территории.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и условия прорастания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фасоли крупные и требуют влажной почвы для прорастания. Их оболочка защищает зародыш до тех пор, пока условия не станут подходящими.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кукуруза как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кукуруза являются важными сельскохозяйственными культурами, размножение которых основано на посеве семян. Они обеспечивают продовольственную безопасность многих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семян к распространению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Крылатки у клёна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клёна имеют крылатки, которые позволяют им плавно парить и распространяться ветром на значительные расстояния.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 ореха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и твёрдая кожура орехов служит защитой от внешних повреждений и препятствует поеданию животными.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Мякоть сочных плодов привлекает животных, которые питаются ею, способствуя тем самым распространению содержащихся в плодах семян.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сохранение всхожести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семена способны сохранять способность к прорастанию в состоянии покоя в течение длительного времени, что увеличивает шансы на выживание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семенное размножение растений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активно используют семена для выращивания сельскохозяйственных культур и поддержания продовольственной базы.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хранение семян позволяют обеспечить постоянное наличие посадочного материала для будущих сезонов.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улучшает урожайность, устойчивость к болезням и неблагоприятным условиям среды.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 широко применяются в озеленении городов и парков, создавая комфортную и эстетичную среду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цветков и семян в жизни растений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и семена — фундаментальные элементы размножения растений, поддерживающие разнообразие природы и обеспечивающие основу сельскохозяйственного производства для человека.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2026-05-08T14:44:16Z</dcterms:created>
  <dcterms:modified xsi:type="dcterms:W3CDTF">2026-05-08T14:44:16Z</dcterms:modified>
</cp:coreProperties>
</file>