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мир Евтушенко: снег, память, Родина и судьба человека.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Л. Евтушенко и стихотворение «Идут белые снеги...»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Евтушенко выросло из эпохи, когда поэты говорили с читателем прямо и честно. В центре внимания оказались личный выбор, память, ответственность и жизнь человека в большой истории.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1960-х: голос времени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4870" y="1022065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Евтушенко: основные факты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Александрович Евтушенко жил в 1933–2017 годах. Он принадлежал к поколению писателей, чьи произведения стали заметной частью литературной жизни второй половины XX века.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родился в городе Зима Иркутской области. Сибирское происхождение часто воспринимается как важная часть его биографии и помогает понять особую связь с темой родной земли.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чтец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 был не только поэтом, но и прозаиком, сценаристом, а также известным исполнителем собственных стихов. Его публичные чтения делали поэзию особенно живой и доступной.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часто звучат совесть, память, война, гражданская ответственность и достоинство человека. Эти темы помогают увидеть в стихах не только чувства, но и нравственный выбор.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«Идут белые снеги...»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в тексте не остается только частью пейзажа. Он становится знаком времени, памяти и человеческой судьбы, соединяя внешнее описание и внутренние переживания.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запоминается ясным языком и плавным движением мысли. Повтор образа снега помогает почувствовать, что жизнь идет вперед, а остановить ее невозможно.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узнаваемых стихотворений Евтушенко. Оно написано как спокойное размышление, в котором простая зимняя картина постепенно приобретает глубокий смысл.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снега в русской культуре и в стихотворении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смысл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снег часто связан с зимой, тишиной, чистотой и простором. Этот образ легко вызывает у читателя зрительную картину и чувство спокойствия.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 Евтушенко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Евтушенко снег звучит сложнее. Он напоминает о том, как уходит прошлое, и заставляет задуматься о хрупкости жизни. Красота здесь соединяется с тревогой.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и родной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родной земли раскрывается через дорогу, простор, снег и знакомый пейзаж. Именно такие детали делают любовь к Родине простой и понятной.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стихотворении показана не как громкое слово, а как личное чувство близости. Для героя она связана с тем, что окружает человека каждый день.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особенно близок школьникам: он опирается на опыт, который есть у каждого, — память о доме, природе и местах, с которыми связана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памяти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имеет нравственное значение: она помогает человеку не потерять связь с семьей, родной страной и теми, кто жил до него.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прошлое не исчезает полностью. Оно возвращается через воспоминания, образы природы и тихий внутренний разговор героя с самим собой.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чувствует, что время проходит быстро. Поэтому особенно ценными становятся мгновения, которые память сохраняет надолго.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тему памяти поэт показывает, что жизнь человека становится осмысленной, когда он помнит свое прошлое и отвечает за него.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стихотворение строится не на одном образе, а на нескольких связанных мотивах, которые постепенно усиливают друг друга.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память и время: именно они направляют размышление героя и придают пейзажу философский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Е. Л. Евтушенко «Идут белые снеги...»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7526" y="3135466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 спокойно и доверительно. Его речь звучит как честный разговор с самим собой и с читателем, без лишней торжественности.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чувства героя не замкнуты только на нем самом. Через воспоминания и наблюдения он размышляет о человеческой жизни, о прошлом и о том, что важно сохранить.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отделяет себя от своей страны и своего поколения. Для него Родина — это часть собственной судьбы, а не абстрактное понятие.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воспринимается как тихая исповедь человека, который оглядывается на прожитое и думает о том, что останется после него в памяти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зрительного образа к философскому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повтор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спокойной картиной зимы: читатель видит снег и слышит размеренную интонацию, которая задает тон всему тексту.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снега возвращается снова и снова, связывая отдельные части стихотворения и создавая ощущение напевности, плавного движения мысли.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пейзажа рождается философское размышление о времени, памяти и жизни; внешняя картина постепенно превращается в глубокий личный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 контраст усиливают смысл текста: снег кажется живым и изменчивым, а красота зимы соседствует с размышлениями о быстротечности жизни.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 окрашенные интонации придают стихотворению внутреннее напряжение. Благодаря этому читатель не только видит картину, но и чувствует ее философскую глубину.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 использует эпитеты и повторы, чтобы сделать зимний пейзаж ярким и запоминающимся. Простые слова звучат естественно, но помогают передать сложные чувства героя.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соединяет грусть, светлую надежду и принятие прожитой жизни. Поэтому текст особенно выразителен при чтении вслух и легко запоминается.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интонация стихотворения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 и мягко: повторяющиеся слова, протяжный ритм и переходы между строками создают впечатление спокойной песни или доверительного монолога.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стихотворения и их смысл помогают увидеть, как пейзаж превращается в философское размышление.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между собой и усиливают главную мысль: личное переживание в стихотворении становится размышлением о жизни, памяти и Родине.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Л. Евтушенко «Идут белые снеги...»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делают философский смысл понятным школьнику и помогают передать серьезные мысли без сложных слов.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языка — ясность, простота и выразительность.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Е. Л. Евтушенко «Идут белые снеги...»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резкий, а постепенный переход от спокойного наблюдения к более глубокому размышлению о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развивается от тихой созерцательности к светлой печали и принятию, что делает финал особенно убедительным.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Л. Евтушенко «Идут белые снеги...», аналитическое прочтение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связь между личной жизнью и историей страны. Такая мысль особенно важна в подростковом возрасте, когда формируется взгляд на мир.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о серьезных вещах можно говорить простыми словами. Это делает поэзию Евтушенко понятной и современной для школьников.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близка каждому: она помогает помнить семью, родных и важные события, которые формируют человека и его характер.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Евтушенко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совести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поэта звучат нравственный выбор, гражданская позиция и ответственность человека перед временем, людьми и страной.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судьбы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 часто обращается к войне, прошлому и памяти поколений. Эти мотивы создают общий фон его поэзии и важны для понимания этого стихотворения.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звучание «Идут белые снеги...»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гражданские темы соединяются с личным чувством. Поэтому стихотворение звучит мягче и лиричнее, чем многие другие произведения поэта.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повторить основные сведения о произведении и его художественном смысле.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Л. Евтушенко «Идут белые снеги...»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пейзаж, чувство и размышление; именно поэтому оно остается одним из самых узнаваемых текстов Евтушенко.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Евтушенко показывает, как из простого зимнего образа вырастает размышление о времени, памяти и верности своей земле. В этом его сила и глубина.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2026-05-19T03:19:46Z</dcterms:created>
  <dcterms:modified xsi:type="dcterms:W3CDTF">2026-05-19T03:19:46Z</dcterms:modified>
</cp:coreProperties>
</file>