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органы, терморегуляция и выделение: главные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функции кожи и связанные с ней процессы в организме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покровные системы и их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органы защищают тело и регулируют обмен с окружающей средой. Температура тела и выделение поддерживают баланс жизнедеятельности.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крупнейший покровный орган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занимает площадь около двух квадратных метров у взрослого человека. Она составляет важную часть массы тела и обеспечивает внешнюю защиту.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значения кожи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защиты от микробов и повреждений, кожа выполняет барьер от ультрафиолетового излучения. В ней содержатся сосуды, нервы и железы, влияющие на здоровье.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слой состоит из плотных клеток, которые ограждают внутренние ткани и образуют первичный барьер от внешних факторов.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обогащён коллагеном, кровеносными сосудами и нервными окончаниями, что обеспечивает питание и чувствительность кожи.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слой состоит из жировых отложений, гарантирующих теплоизоляцию и накопление энергии, меняется в зависимости от возраста и питания.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Трёхслойная структура кожи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 у млекопитающих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от повреждений и инфекций, служит барьером для химических веществ и ультрафиолетовых лучей.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теплообмен и водно-солевой баланс через выделение пота и сального секрета.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восприятие окружающего мира с помощью чувствительных рецепторов и участвует в синтезе витамина D.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25979"/>
            <a:ext cx="4332300" cy="20578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покровных органов у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покровов адаптированы к среде обитания и выполняют функции защиты и поддержания температуры.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покрова отражает образ жизни и среду обитания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кожи: виды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Давления, тактильные, болевые и терморецепторы обеспечивают восприятие различных стимулов окружающей среды, позволяя быстро реагировать на изменения.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чувствительные зоны — пальцы, губы и лицо, где плотность рецепторов самая высокая, обеспечивая точное ощущение прикосновений и температуры.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железы: потовые и сальные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влагу, которая при испарении охлаждает тело и помогает выводить продукты обмена.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кожное сало, которое смазывает кожу и волосы, препятствуя их высыханию и обеспечивая защиту от микробов.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этих желез повышается при высоких температурах и физических нагрузках, поддерживая гомеостаз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кожи в разных условиях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окружающий климат повышают температуру кожи, активируя механизмы охлаждения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кожи свидетельствует о включении терморегуляторных процессов для поддержания баланса тепла.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лабораторных исследований,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терморегуляция?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сохраняется при покое, физической активности и в экстремальных условиях окружающей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уравновешивание теплопродукции — процесса образования тепла, и теплоотдачи — рассеивания тепла в окружающую среду.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и млекопитающих терморегуляция развита лучше, что позволяет им выживать при различном климате.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 поддержания постоянной температуры тела независимо от изменений внешних условий.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теплоотдачи и теплопродукции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теплоотдачи
</a:t>
            </a:r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Теплоотдача происходит благодаря испарению пота с поверхности кожи, расширению кровеносных сосудов и увеличению частоты дыхания. Эти процессы помогают организму избавиться от излишков тепла и поддержать нормальную температуру тела.
</a:t>
            </a:r>
            <a:endParaRPr lang="en-US" sz="1309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теплопродукции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Теплопродукция активизируется при дрожании мышц и интенсивных физических нагрузках. Эти реакции увеличивают выработку тепла для поддержания температуры, особенно в холодных условиях. Несбалансированность этих процессов может привести к перегреву или переохлаждению.
</a:t>
            </a:r>
            <a:endParaRPr lang="en-US" sz="11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 температуры тела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нервно-гуморальных реакций для поддержания теплового баланса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подшерсток у северных оленей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оснащены плотным подшерстком, который эффективно удерживает тепло в условиях сурового климата, помогает сохранять постоянную температуру тела зимой.
</a:t>
            </a:r>
            <a:endParaRPr lang="en-US" sz="1332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птиц для изоляции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создающими воздушный слой, который предотвращает потерю тепла и обеспечивает терморегуляцию при различных погодных условиях.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горбы верблюдов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накапливают жир в горбах, что служит резервом энергии и способствует сохранению тепла в холодное время и охлаждению в жару.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изменяют поведение — прячутся в тени, роют норы или впадают в спячку — чтобы минимизировать потери тепла или перегрев в неблагоприятных условиях.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терморегуляции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выделения у человека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воду, соли и продукты обмена, такие как мочевина, через кожу, способствуя терморегуляции и выведению токсинов.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 неё шлаки и поддерживая водно-солевой баланс, образуя мочу, важную для регуляции состава внутренней среды.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выделительных процессов осуществляется нервной и эндокринной системами и зависит от возраста, состояния здоровья и рациона питания человека.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выводят углекислый газ и часть воды при дыхании, что способствует удалению продуктов обмена и поддержке гомеостаза.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47020"/>
            <a:ext cx="4332300" cy="219461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систем выделения у позвоночных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системы позвоночных адаптированы к среде обитания и особенностям организма для эффективного удаления отходов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выделительной системы отражает адаптацию к различным средам — воде и суше, обеспечивая минимизацию потерь воды и поддержание гомеостаза.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459" y="1845684"/>
            <a:ext cx="266681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Потовыделение и терморегуляция летом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Обильное потоотделение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жары потовые железы активируются, выделяя до 2 литров пота в час при интенсивной физической нагрузке для снижения температуры тела.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через испарение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 поверхности кожи эффективно уменьшает тепло в организме, способствуя поддержанию безопасной температуры тела летом.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обезвоживания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содержит воду, соли и продукты обмена. Недостаток жидкости ведёт к обезвоживанию, что нарушает терморегуляцию и снижает физическую 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Ожоги, порезы и ссадины нарушают защитный барьер кожи, что может привести к воспалительным процессам и проникновению инфекций, затрудняя восстановление тканей.
</a:t>
            </a:r>
            <a:endParaRPr lang="en-US" sz="923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 и их последствия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Дерматиты, аллергические реакции и акне связаны с нарушением работы кожных желез и воздействием микроорганизмов, вызывают дискомфорт и требуют медицинского вмешательства.
</a:t>
            </a:r>
            <a:endParaRPr lang="en-US" sz="859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нарушения секреции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функций покровных органов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рекомендации для сохранения кожи здоровой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тёплой водой помогает удалять загрязнения и снижает риск кожных инфекций, сохраняя естественный барьер кожи.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солнцезащитных средств предотвращает повреждение ультрафиолетом, снижая риск фотостарения и кожных заболеваний.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достаточного водного баланса и защита кожи одеждой в зависимости от температуры способствуют сохранению её влаги и эластичности.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включают искусственные кожные покровы для пациентов с ожогами и применение наночастиц для ускорения заживления и усиления барьерных свойств кожи.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возможностей для улучшения лечения и защиты кожи предоставляют нанотехнологии в медицине и косметологии.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2023 года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покровных органов и систем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органы и процессы терморегуляции и выделения играют жизненно важную роль в защите организма, поддержании баланса и адаптации к окружающей среде. Забота о коже способствует здоровью и устойчивости организма.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2026-05-09T20:42:17Z</dcterms:created>
  <dcterms:modified xsi:type="dcterms:W3CDTF">2026-05-09T20:42:17Z</dcterms:modified>
</cp:coreProperties>
</file>