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5EC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13500" y="1439325"/>
            <a:ext cx="7917000" cy="19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как ключевая отрасль хозяйства
</a:t>
            </a:r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вторичного сектора превращает сырьё в готовые товары и формирует индустриальные районы.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054250" y="4085050"/>
            <a:ext cx="50355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промышленность изучают как часть хозяйства страны и мира: из чего и как производят, где располагают заводы и почему одни территории быстро индустриализируются, а другие развиваются слабее. Отдельно рассматривают экологические последствия производства.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в курсе географии 9 класса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319" y="1291100"/>
            <a:ext cx="338513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3381" y="1291100"/>
            <a:ext cx="263288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619" y="1291100"/>
            <a:ext cx="338513" cy="30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2931" y="3055087"/>
            <a:ext cx="263288" cy="300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Отраслевой состав промышленности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024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Добывающие отрасли обеспечивают топливом и сырьём: извлекают нефть, природный газ, уголь, а также получают строительное сырьё. Это важная основа для работы других производств.
</a:t>
            </a:r>
            <a:endParaRPr lang="en-US" sz="995" dirty="0"/>
          </a:p>
        </p:txBody>
      </p:sp>
      <p:sp>
        <p:nvSpPr>
          <p:cNvPr id="12" name="Text 3"/>
          <p:cNvSpPr txBox="1"/>
          <p:nvPr/>
        </p:nvSpPr>
        <p:spPr>
          <a:xfrm>
            <a:off x="11697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Топливная промышленность
</a:t>
            </a:r>
            <a:endParaRPr lang="en-US" sz="1107" dirty="0"/>
          </a:p>
        </p:txBody>
      </p:sp>
      <p:sp>
        <p:nvSpPr>
          <p:cNvPr id="13" name="Text 4"/>
          <p:cNvSpPr txBox="1"/>
          <p:nvPr/>
        </p:nvSpPr>
        <p:spPr>
          <a:xfrm>
            <a:off x="339292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Электроэнергетика производит и передаёт электричество. Без стабильного энергоснабжения останавливаются конвейеры, станки и автоматические линии, поэтому промышленность тесно связана с энергетикой.
</a:t>
            </a:r>
            <a:endParaRPr lang="en-US" sz="942" dirty="0"/>
          </a:p>
        </p:txBody>
      </p:sp>
      <p:sp>
        <p:nvSpPr>
          <p:cNvPr id="14" name="Text 5"/>
          <p:cNvSpPr txBox="1"/>
          <p:nvPr/>
        </p:nvSpPr>
        <p:spPr>
          <a:xfrm>
            <a:off x="386017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Электроэнергетика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0777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перерабатывает руды и производит чугун, сталь и прокат. Развитие металлургии особенно зависит от наличия сырья и топливных ресурсов, а также от транспортной доступности.
</a:t>
            </a:r>
            <a:endParaRPr lang="en-US" sz="964" dirty="0"/>
          </a:p>
        </p:txBody>
      </p:sp>
      <p:sp>
        <p:nvSpPr>
          <p:cNvPr id="16" name="Text 7"/>
          <p:cNvSpPr txBox="1"/>
          <p:nvPr/>
        </p:nvSpPr>
        <p:spPr>
          <a:xfrm>
            <a:off x="65450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1169725" y="3036775"/>
            <a:ext cx="31917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 использует нефть, газ и соли и выпускает удобрения, пластмассы и кислоты. Многие химические продукты идут дальше как сырьё для машиностроения и производства материалов.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промышленность создаёт ткани и товары массового спроса, а пищевая производит продукты питания. Эти отрасли опираются на сельскохозяйственное сырьё и на спрос населения.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и пищевая промышленность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иллюстрация: шкала отражает общий принцип роста переработки, без привязки к конкретным статистическим данным.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каждой последующей стадии растёт доля труда и технологий: из «просто сырья» появляется полуфабрикат, а затем — изделие, готовое к продаже.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стадия переработки, тем больше добавленная стоимость. Поэтому промышленность важна не только для добычи, но и для глубокого производства.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сырья к готовой продукции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 внутри производственной «системы»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предприятии есть цеха, где выполняют операции, склад для хранения материалов и готовой продукции, а также подъездные пути для грузов. Обычно предусматриваются трубопроводы и энергоснабжение.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узел: общие ресурсы и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13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узел объединяет несколько предприятий, связанных общими потоками: сырьём, энергией, кадрами и транспортом. Здесь важны конвейеры, станки, автоматические линии, контроль качества и логистика.
</a:t>
            </a:r>
            <a:endParaRPr lang="en-US" sz="1366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предприятие как часть промышленного узла
</a:t>
            </a:r>
            <a:endParaRPr lang="en-US" sz="227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3302" y="1394038"/>
            <a:ext cx="3517395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отрасли определяется тем, что для неё «главное»: где легче добыть сырьё, сколько нужно энергии, насколько важны кадры и как быстро можно доставлять продукцию потребителям.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географии, систематизированные по общим признакам размещения отраслей.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отличаются сырьевой основой, ключевой продукцией и тем, какие условия важнее для их размещения.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ведущих отраслей промышленности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12" y="1473492"/>
            <a:ext cx="185700" cy="165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0437" y="1471725"/>
            <a:ext cx="147525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7700" y="1481745"/>
            <a:ext cx="185700" cy="1485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5012" y="3222195"/>
            <a:ext cx="185700" cy="1485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61350" y="3222195"/>
            <a:ext cx="185700" cy="14856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промышленности
</a:t>
            </a:r>
            <a:endParaRPr lang="en-US" sz="2600" dirty="0"/>
          </a:p>
        </p:txBody>
      </p:sp>
      <p:sp>
        <p:nvSpPr>
          <p:cNvPr id="14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600300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 топливо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и топливные отрасли тяготеют к месторождениям и местам добычи. Там проще и дешевле организовать поставки, а значит, производственные затраты будут ниже.
</a:t>
            </a:r>
            <a:endParaRPr lang="en-US" sz="1289" dirty="0"/>
          </a:p>
        </p:txBody>
      </p:sp>
      <p:sp>
        <p:nvSpPr>
          <p:cNvPr id="16" name="Text 3"/>
          <p:cNvSpPr txBox="1"/>
          <p:nvPr/>
        </p:nvSpPr>
        <p:spPr>
          <a:xfrm>
            <a:off x="3356649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 вода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производств критичны электроэнергия и вода. Сильная зависимость объясняется работой оборудования и технологических процессов, поэтому предприятия часто строят рядом с источниками ресурсов.
</a:t>
            </a:r>
            <a:endParaRPr lang="en-US" sz="1129" dirty="0"/>
          </a:p>
        </p:txBody>
      </p:sp>
      <p:sp>
        <p:nvSpPr>
          <p:cNvPr id="17" name="Text 4"/>
          <p:cNvSpPr txBox="1"/>
          <p:nvPr/>
        </p:nvSpPr>
        <p:spPr>
          <a:xfrm>
            <a:off x="6112999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доступность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связывает предприятие с поставщиками и покупателями. Удобные железные дороги и автотрассы помогают быстро доставлять сырьё, а также отгружать готовую продукцию без лишних задержек.
</a:t>
            </a:r>
            <a:endParaRPr lang="en-US" sz="1173" dirty="0"/>
          </a:p>
        </p:txBody>
      </p:sp>
      <p:sp>
        <p:nvSpPr>
          <p:cNvPr id="18" name="Text 5"/>
          <p:cNvSpPr txBox="1"/>
          <p:nvPr/>
        </p:nvSpPr>
        <p:spPr>
          <a:xfrm>
            <a:off x="600300" y="360090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 и рынок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отрасли выпускают товары массового спроса и поэтому ориентируются на крупные города и районы потребления. Близость к рынку сбыта снижает время ожидания и расходы на доставку.
</a:t>
            </a:r>
            <a:endParaRPr lang="en-US" sz="1198" dirty="0"/>
          </a:p>
        </p:txBody>
      </p:sp>
      <p:sp>
        <p:nvSpPr>
          <p:cNvPr id="19" name="Text 6"/>
          <p:cNvSpPr txBox="1"/>
          <p:nvPr/>
        </p:nvSpPr>
        <p:spPr>
          <a:xfrm>
            <a:off x="3356649" y="360090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ресурсы и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высокотехнологичных производств особенно важны научные центры, подготовка специалистов и современная инфраструктура. Наличие квалифицированных кадров поддерживает внедрение новых технологий.
</a:t>
            </a:r>
            <a:endParaRPr lang="en-US" sz="108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принятия решения о размещении промышленного предприятия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выбора продукта к проверке площадки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Топливная промышленность обеспечивает предприятия топливом, добывая нефть, природный газ и уголь. Электроэнергетика поставляет электричество для заводов, транспорта и городов.
</a:t>
            </a:r>
            <a:endParaRPr lang="en-US" sz="1072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особенно зависит от стабильного энергоснабжения: без электричества останавливаются станки, конвейеры и системы автоматизации. Поэтому энергетика — базовый «каркас» для производства.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электростанции бывают тепловыми, гидро- и атомными. Разные типы станций по-разному связаны с сырьевой базой и источниками энергии, но все они поддерживают работу производства.
</a:t>
            </a:r>
            <a:endParaRPr lang="en-US" sz="1059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Топливно-энергетический комплекс и промышленность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 условных значениях (индексы) без привязки к конкретной статистике, чтобы показать структуру влияния промышленности.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влияет на экономику сразу в нескольких направлениях: занятость, внутренний выпуск, внешняя торговля и формирование доходов государства через налоги.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совокупности показателей видно: переработка сырья расширяет рабочие места и усиливает экспорт, а значит, повышает устойчивость хозяйства территории.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промышленности для экономики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промышленные районы складывались там, где одновременно были ресурсы, рабочие руки, транспортные пути и научные силы. Именно сочетание условий позволяло предприятиям работать стабильно и наращивать выпуск продукции.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индустрии усиливалось наличием сырья и энергии, а также удобным доступом к железным дорогам и другим магистралям. Это помогало перевозить сырьё и готовые изделия к рынкам.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традиционным центрам относят Центральную Россию, Урал, Поволжье, Сибирь и Северо-Запад. В этих регионах сосредоточены металлургия, машиностроение, химическое производство и топливно-энергетический сектор.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вокруг заводов формировались трудовые кадры и инженерные школы. Концентрация вузов, НИИ и опытных специалистов поддерживала выпуск сложной техники и развитие новых производств.
</a:t>
            </a:r>
            <a:endParaRPr lang="en-US" sz="1161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районы и центры России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промышленности и их роль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Инженер: проектирует «будущее» цеха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 участвует в разработке производства: продумывает оборудование, технологические линии и способы выпуска продукции. Он помогает сделать процесс удобным и безопасным, чтобы завод работал без сбоев и соответствовал заданным требованиям.
</a:t>
            </a:r>
            <a:endParaRPr lang="en-US" sz="86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 и рабочие: шаг за шагом делают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 определяет последовательность операций: какие станки нужны, в каком порядке выполнять обработку и как контролировать качество. Рабочие превращают план в результат — изготавливают детали, собирают узлы и доводят изделия до нужных характеристик.
</a:t>
            </a:r>
            <a:endParaRPr lang="en-US" sz="86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Сварщик, электрик и лаборант: отвечают за надежность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Сварщик соединяет элементы конструкций и следит за прочностью швов. Электрик обеспечивает правильную работу оборудования и электроцепей. Лаборант проверяет пробы и параметры, чтобы продукция соответствовала стандартам и безопасным нормам.
</a:t>
            </a:r>
            <a:endParaRPr lang="en-US" sz="83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2811" y="1808050"/>
            <a:ext cx="2529278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по охране труда и производственной безопасности (обобщённые практики).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типичные опасные факторы, примеры на производстве и меры защиты, которые снижает риск травм и профзаболеваний.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строится по принципу «снижаем опасность — уменьшаем последствия»: от личных средств до технических решений, включая ограждения и очистные системы.
</a:t>
            </a:r>
            <a:endParaRPr lang="en-US" sz="1014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промышленных предприятиях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способна загрязнять воздух, воду и почвы выбросами, стоками и отходами. Наиболее заметны проблемы, связанные с дымовыми газами, нефтепродуктами и образованием твёрдых материалов.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промышленности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Отдельную опасность представляют тяжёлые металлы: они могут накапливаться в окружающей среде и воздействовать на живые организмы. Загрязнение почв усложняет восстановление территории и усложняет хозяйственное использование.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уменьшить влияние на природу, предприятия ставят фильтры и используют очистные сооружения. Большое значение имеют замкнутые циклы водоснабжения, когда вода проходит очистку и используется повторно.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Экологичность также поддерживается более экономными технологиями: меньше отходов и меньше лишних затрат сырья и энергии. Это снижает нагрузку на ресурсы и помогает предотвращать аварийные выбросы.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отраслей показана как учебная схема: точные проценты в слайде не приводятся (данные для расчёта не указаны).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«добыча» и «энергия» важны, но существенную долю создают переработка и выпуск материалов и машин.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развиты перерабатывающие и высокотехнологичные производства, тем выше устойчивость экономики и шире спектр продукции для рынка.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промышленности по видам продукции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взаимосвязей: как поставки и услуги «соединяют» промышленность с хозяйственной системой.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промышленности с другими отраслями хозяйства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век: промышленная революция в Великобритании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фабрики и механизация труда. Паровая машина стала основой для более мощного производства, а рабочие процессы начали перестраиваться под новые технологии.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XIX–XX века: железные дороги, электричество и конвейер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ускорилась благодаря развитию транспорта и внедрению электричества. Конвейер и массовое производство помогли выпускать больше товаров при более стабильном качестве.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век: автоматизация и цифровое 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роль роботизации, цифровых систем контроля и управления. Дополняют традиционные методы технологии, связанные с 3D-печатью и энергосбережением.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развития промышленности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174303"/>
            <a:ext cx="4490400" cy="33546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4550" y="13332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сделаны школьные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обувь, тетради и мебель проходят промышленную обработку: из сырья получают материалы, затем их формируют и собирают в готовые изделия. Даже мелкие детали — от застёжек до обложек — создаются по технологическим операциям.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204550" y="30979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технологии доставки и упаковки
</a:t>
            </a:r>
            <a:pPr algn="l" indent="0" marL="0">
              <a:lnSpc>
                <a:spcPct val="115000"/>
              </a:lnSpc>
              <a:buNone/>
            </a:pPr>
            <a:r>
              <a:rPr lang="en-US" sz="13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Телефон, бытовая техника и транспорт работают благодаря производственным процессам на заводах и сборочных линиях. Продукты в магазине упакованы, а упаковка тоже изготовлена промышленностью, чтобы защищать товар при перевозке и хранении.
</a:t>
            </a:r>
            <a:endParaRPr lang="en-US" sz="1343" dirty="0"/>
          </a:p>
        </p:txBody>
      </p:sp>
      <p:sp>
        <p:nvSpPr>
          <p:cNvPr id="6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в повседневной жизни школьника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направления развития по учебным материалам о промышленности; точные количественные данные не приводятся (схема трендов).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развития подчёркивает, что предприятия постепенно переходят к более точному планированию производства и контролю качества в процессе выпуска.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цифровых решений и экологичных практик помогает делать работу безопаснее и сокращать потери ресурсов, а значит — уменьшать воздействие на окружающую среду.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промышленности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промышленности в географии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— ключевая отрасль хозяйства, влияющая на уровень развития территории. Её размещение определяется ресурсами, энергией, транспортом, кадрами и спросом, а будущее связано с обновлением технологий и снижением загрязнения.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2026-05-11T22:45:28Z</dcterms:created>
  <dcterms:modified xsi:type="dcterms:W3CDTF">2026-05-11T22:45:28Z</dcterms:modified>
</cp:coreProperties>
</file>