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древних сказаний к современному искусству.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русская культура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— это всё, что помогает людям жить вместе, понимать друг друга и делать мир красивее. В ней есть язык, книги, песни, дома, праздники и добрые правила общения. Русская культура росла веками и бережно хранила старину.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культура и зачем она нужна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начало культурных традиций
</a:t>
            </a:r>
            <a:endParaRPr lang="en-US" sz="268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сказания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передавали друг другу былины, сказки и предания. Так сохранялись память о героях, представления о добре и мудрые жизненные советы.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записи о важных событиях прошлого. Летописи помогали помнить, что происходило в городах и княжествах, словно старая, очень серьёзная книга времени.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развивались письменность, иконопись и каменное строительство. Культура стала богаче, а новые традиции соединились с древними обычаями.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общий дом для людей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помогал жителям разных городов и деревень разговаривать без путаницы. Благодаря ему люди могли обмениваться новостями, учиться и вместе решать дела.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сохранились пословицы, поговорки, загадки и добрые обращения. Они делают речь яркой, а ещё подсказывают, как жить честно и дружно.
</a:t>
            </a:r>
            <a:endParaRPr lang="en-US" sz="1052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разных сфер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языка постоянно пополнялся новыми словами из книг, науки и общения с другими народами. Язык рос, как любопытный и очень занятой путешественник.
</a:t>
            </a:r>
            <a:endParaRPr lang="en-US" sz="1033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и выражениях отражаются история, характер и привычки людей. Поэтому язык не просто средство общения, а настоящая память народа, которую важно беречь.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сказки, игрушки и росписи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49217" y="1461200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богата сказками, песнями и хороводами. В них часто встречаются смелые герои, чудесные события и весёлый ритм, который сразу поднимает настроение.
</a:t>
            </a:r>
            <a:endParaRPr lang="en-US" sz="989" dirty="0"/>
          </a:p>
        </p:txBody>
      </p:sp>
      <p:sp>
        <p:nvSpPr>
          <p:cNvPr id="14" name="Text 3"/>
          <p:cNvSpPr txBox="1"/>
          <p:nvPr/>
        </p:nvSpPr>
        <p:spPr>
          <a:xfrm>
            <a:off x="1319718" y="2224373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Хохломская роспись узнаваема по ярким краскам и золотистым узорам. На ложках, чашах и других изделиях часто появляются ягоды, листья и веточки, будто из леса.
</a:t>
            </a:r>
            <a:endParaRPr lang="en-US" sz="1007" dirty="0"/>
          </a:p>
        </p:txBody>
      </p:sp>
      <p:sp>
        <p:nvSpPr>
          <p:cNvPr id="15" name="Text 4"/>
          <p:cNvSpPr txBox="1"/>
          <p:nvPr/>
        </p:nvSpPr>
        <p:spPr>
          <a:xfrm>
            <a:off x="773484" y="2987538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и дымковская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любят за бело-синие узоры, а дымковскую игрушку — за яркие цвета и весёлые фигурки. Эти изделия делают народное искусство по-настоящему живым.
</a:t>
            </a:r>
            <a:endParaRPr lang="en-US" sz="1004" dirty="0"/>
          </a:p>
        </p:txBody>
      </p:sp>
      <p:sp>
        <p:nvSpPr>
          <p:cNvPr id="16" name="Text 5"/>
          <p:cNvSpPr txBox="1"/>
          <p:nvPr/>
        </p:nvSpPr>
        <p:spPr>
          <a:xfrm>
            <a:off x="1108218" y="3750694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
</a:t>
            </a:r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стала одним из самых известных символов России. Внутри одной куклы прячутся другие, и это всегда вызывает улыбку, как маленький сюрприз.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семейные традиции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 и Троица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были особенно любимы в семьях. К ним готовились заранее, украшали дом, навещали родных и старались провести день в мире и радости.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весёлые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пели, играли, катались с горок и угощали блинами. Этот праздник провожал зиму и собирал людей вместе, будто большой круг друзей.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ценили заботу о старших, помощь младшим и добрые слова. Детей учили слушать взрослых и бережно относиться к домашним обычаям.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 общая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помогали сохранять традиции от поколения к поколению. Когда семья собиралась вместе, обычные дни становились тёплыми и по-настоящему запоминающимися.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Избы, терема и первые храмы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Руси строили избы из дерева, потому что леса было много. Такие дома были тёплыми, удобными и хорошо подходили для жизни в холодном климате.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Украшенные терема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терема — красивые деревянные здания с резьбой и узорами. Они показывали, что дом может быть не только прочным, но и нарядным.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использовали для храмов, крепостей и соборов. Такие постройки были долговечными и помогали защищать людей, а ещё радовали взгляд своей красотой.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польза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архитектура старалась соединить удобство, прочность и украшение. Поэтому старинные здания выглядят одновременно серьёзно и торжественно, как будто умеют хранить секреты.
</a:t>
            </a:r>
            <a:endParaRPr lang="en-US" sz="10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древнерусская живопись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иконы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помогали людям думать о добре, надежде и вере. Перед ними останавливались, чтобы сосредоточиться и почувствовать внутренний покой.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создавали не как обычные картины. Для мастеров были важны спокойные лица, светлые краски и золотой фон, чтобы изображение казалось особенно светлым.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художников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иконописцы работали очень внимательно и аккуратно. Каждый цвет и линия имели значение, поэтому икона становилась не просто изображением, а духовным образом.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Рублёв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мастеров особенно знаменит Андрей Рублёв. Его произведения ценят за мягкость, гармонию и удивительное чувство тишины, которое словно слышно даже без слов.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писали от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книги переписывали вручную, и это занимало очень много времени. Один переписчик трудился долго и аккуратно, как пчела в тихой библиотеке. Поэтому книги были редкими и очень ценными.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печатный «Апостол»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1564 году Иван Фёдоров напечатал первую датированную русскую книгу — «Апостол». Появление печати стало важным шагом: тексты можно было создавать быстрее и делать их одинаковыми.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многих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помогли знаниям стать доступнее. Теперь учиться могли не только немногие счастливчики, а гораздо больше людей, которым было интересно читать, узнавать и открывать новое.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России появились печатные книги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66136" y="1443775"/>
            <a:ext cx="3197762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
</a:t>
            </a:r>
            <a:pPr algn="l" indent="0" marL="0">
              <a:lnSpc>
                <a:spcPct val="115000"/>
              </a:lnSpc>
              <a:buNone/>
            </a:pPr>
            <a:r>
              <a:rPr lang="en-US" sz="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называют золотым веком русской литературы. В это время появились произведения, которые читают и любят до сих пор, потому что они говорят о важных человеческих чувствах.
</a:t>
            </a:r>
            <a:endParaRPr lang="en-US" sz="957" dirty="0"/>
          </a:p>
        </p:txBody>
      </p:sp>
      <p:sp>
        <p:nvSpPr>
          <p:cNvPr id="15" name="Text 3"/>
          <p:cNvSpPr txBox="1"/>
          <p:nvPr/>
        </p:nvSpPr>
        <p:spPr>
          <a:xfrm>
            <a:off x="935365" y="2057525"/>
            <a:ext cx="3197762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одним из самых любимых русских писателей. Его стихи и сказки звучат легко и ярко, а герои часто напоминают живых людей, которых можно понять и полюбить.
</a:t>
            </a:r>
            <a:endParaRPr lang="en-US" sz="973" dirty="0"/>
          </a:p>
        </p:txBody>
      </p:sp>
      <p:sp>
        <p:nvSpPr>
          <p:cNvPr id="16" name="Text 4"/>
          <p:cNvSpPr txBox="1"/>
          <p:nvPr/>
        </p:nvSpPr>
        <p:spPr>
          <a:xfrm>
            <a:off x="1153414" y="2679025"/>
            <a:ext cx="3197762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и Николай Гоголь
</a:t>
            </a:r>
            <a:pPr algn="l" indent="0" marL="0">
              <a:lnSpc>
                <a:spcPct val="115000"/>
              </a:lnSpc>
              <a:buNone/>
            </a:pPr>
            <a:r>
              <a:rPr lang="en-US" sz="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о чувствах, смелости и одиночестве, а Гоголь умел показывать характеры людей с юмором и наблюдательностью. Их книги делают чтение увлекательным и чуть-чуть загадочным.
</a:t>
            </a:r>
            <a:endParaRPr lang="en-US" sz="897" dirty="0"/>
          </a:p>
        </p:txBody>
      </p:sp>
      <p:sp>
        <p:nvSpPr>
          <p:cNvPr id="17" name="Text 5"/>
          <p:cNvSpPr txBox="1"/>
          <p:nvPr/>
        </p:nvSpPr>
        <p:spPr>
          <a:xfrm>
            <a:off x="1066134" y="3297150"/>
            <a:ext cx="3197762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
</a:t>
            </a:r>
            <a:pPr algn="l" indent="0" marL="0">
              <a:lnSpc>
                <a:spcPct val="115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помогают задуматься о честности, совести и дружбе. Его герои часто выбирают между лёгким решением и правильным поступком, а это очень важно и для детей.
</a:t>
            </a:r>
            <a:endParaRPr lang="en-US" sz="917" dirty="0"/>
          </a:p>
        </p:txBody>
      </p:sp>
      <p:sp>
        <p:nvSpPr>
          <p:cNvPr id="18" name="Text 6"/>
          <p:cNvSpPr txBox="1"/>
          <p:nvPr/>
        </p:nvSpPr>
        <p:spPr>
          <a:xfrm>
            <a:off x="1519104" y="3915275"/>
            <a:ext cx="3197762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говорили о любви к родной земле, ответственности и добре. Их книги учат замечать красоту жизни и понимать, что у каждого поступка есть значение.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на деревенском празднике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звучала на ярмарках, посиделках и весёлых гуляньях. Её быстрые, звонкие ноты сразу поднимали настроение, а простая форма делала инструмент узнаваемым даже издалека. Под такую музыку легко пускаться в пляс.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помнят многие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передавалась от старших к младшим без учебников и нот. Люди пели за работой, в дороге и дома. В песнях сохранялись радость, грусть, надежда и память о жизни русского народа.
</a:t>
            </a:r>
            <a:endParaRPr lang="en-US" sz="842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больших композиторов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Глинка, Пётр Чайковский, Модест Мусоргский и Николай Римский-Корсаков создали музыку, которую слушают до сих пор. Их произведения звучали в театрах и залах, словно рассказывая целые истории без слов.
</a:t>
            </a:r>
            <a:endParaRPr lang="en-US" sz="7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народные инструменты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театр и балет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начинался с ярмарочных представлений, школьных сценок и придворных спектаклей. Людям нравились живые истории, шутки и переодевания.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особенно прославились пьесы Антона Чехова и Московский Художественный театр. На сцене стали показывать не только действие, но и чувства героев.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балет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балет покорил мир красотой движений, музыкой и точностью. Танец стал настоящим искусством, которым восхищаются зрители разных стран.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показывали мир вокруг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Шишкина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Шишкин писал могучие сосны, светлые поляны и густые леса. Его картины будто зовут в прогулку по природе, где каждый ствол и каждая травинка выглядят очень живыми.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природа Левитана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Левитан умел передать настроение в пейзаже. Его реки, поля и небо кажутся спокойными и задумчивыми, словно природа сама тихо рассказывает свою историю.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 Репина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изображал людей так, что по лицам можно было догадаться об их характере. В его картинах видно, как важны труд, сила, переживания и внутренний мир человека.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русских художников помогают увидеть не только пейзажи, но и жизнь разных времён. Через краски и свет они сохраняют память о стране, её природе и людях.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культуре расти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открывали дорогу к чтению и письму. Ребята учились понимать книги, узнавали историю и постепенно становились образованнее и любознательнее.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собирали знания, сказки, стихи и рассказы. Благодаря им люди могли учиться дома, в классе и даже в дороге, если очень хотелось.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помогали изучать науки глубже. Там появлялись новые учёные, которые делали открытия и передавали знания следующим поколениям.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Ломоносов, Дмитрий Менделеев и Константин Циолковский вошли в историю как выдающиеся учёные. Их труд показал, что знание тоже часть культуры.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семьи до новых идей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культурные традиции переходят от домашних обычаев к школе, музеям и творчеству новых поколений.
</a:t>
            </a:r>
            <a:endParaRPr lang="en-US" sz="10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в разных уголках страны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49217" y="1461200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особенно ценят спокойные песни, строгие узоры и деревянное зодчество. Здесь культура напоминает о суровой природе и сильном характере людей.
</a:t>
            </a:r>
            <a:endParaRPr lang="en-US" sz="962" dirty="0"/>
          </a:p>
        </p:txBody>
      </p:sp>
      <p:sp>
        <p:nvSpPr>
          <p:cNvPr id="14" name="Text 3"/>
          <p:cNvSpPr txBox="1"/>
          <p:nvPr/>
        </p:nvSpPr>
        <p:spPr>
          <a:xfrm>
            <a:off x="1319718" y="2224373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известно яркими праздниками, разнообразной кухней и богатым народным творчеством. Разные народы региона привнесли в общую культуру свои мелодии, костюмы и обычаи.
</a:t>
            </a:r>
            <a:endParaRPr lang="en-US" sz="909" dirty="0"/>
          </a:p>
        </p:txBody>
      </p:sp>
      <p:sp>
        <p:nvSpPr>
          <p:cNvPr id="15" name="Text 4"/>
          <p:cNvSpPr txBox="1"/>
          <p:nvPr/>
        </p:nvSpPr>
        <p:spPr>
          <a:xfrm>
            <a:off x="773484" y="2987538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культура связана с простором, трудом и уважением к природе. В ней заметны и старинные русские традиции, и особенности жизни народов, которые давно живут рядом.
</a:t>
            </a:r>
            <a:endParaRPr lang="en-US" sz="922" dirty="0"/>
          </a:p>
        </p:txBody>
      </p:sp>
      <p:sp>
        <p:nvSpPr>
          <p:cNvPr id="16" name="Text 5"/>
          <p:cNvSpPr txBox="1"/>
          <p:nvPr/>
        </p:nvSpPr>
        <p:spPr>
          <a:xfrm>
            <a:off x="1108218" y="3750694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6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Кавказа радует красочными костюмами, музыкой, танцами и угощениями. Эти традиции делают общую культуру России ещё богаче и интереснее для знакомства.
</a:t>
            </a:r>
            <a:endParaRPr lang="en-US" sz="9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культура в XX веке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книги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книги для детей, а многие известные произведения вошли в школьное чтение. Они помогали учиться думать, сопереживать и любить родной язык.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люди стали чаще смотреть кино и слушать радио. Культура стала быстрее доходить до больших городов и маленьких посёлков.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годы не остановили культуру. Люди продолжали писать стихи, музыку и рассказы, чтобы поддерживать друг друга и сохранять надежду.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быстро меняющемся мире сохранялись классическая литература, народные песни и уважение к истории. Это помогало не потерять связь с прошлым.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русская культура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экраны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культуру можно встретить и на полке с книгами, и на экране телефона. Фильмы, сайты и электронные издания помогают узнавать новое почти без ожидания.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 концертные залы по-прежнему собирают людей, которым интересно искусство. Там прошлое встречается с настоящим очень красиво и торжественно.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промыслы получают новые формы: мастера создают необычные игрушки, украшения и посуду. При этом они сохраняют узнаваемые узоры и народный характер.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авторы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художники, музыканты и писатели добавляют в культуру свежие идеи. Они ищут свои темы, но помнят о богатом наследии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культуру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 и старые здания напоминают о том, как жили люди раньше. Если их беречь, то история не исчезнет, словно следы на свежем снегу.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читают книги и узнают историю, они лучше понимают свою страну. Культура становится живой, а не просто красивым словом в учебнике.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 и семейные обычаи помогают чувствовать связь с родными и предками. Они делают жизнь теплее и дружелюбнее.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есть не только в книгах и картинах, но и в вежливости, помощи и заботе. Добрые дела тоже украшают мир.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культуру, она будет помогать людям понимать друг друга. Тогда прошлое, настоящее и будущее смогут дружно жить вместе.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выросла из древних сказаний, песен и храмов, а сегодня живёт в книгах, музеях, музыке и кино. Она соединяет память, язык и новые идеи, как большая дружная семья.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культура: путь через века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2026-05-26T07:42:08Z</dcterms:created>
  <dcterms:modified xsi:type="dcterms:W3CDTF">2026-05-26T07:42:08Z</dcterms:modified>
</cp:coreProperties>
</file>