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взаимодействия: конкуренция, хищничество и 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влияют друг на друга и на равновесие экосистем?
</a:t>
            </a:r>
            <a:endParaRPr lang="en-US" sz="3351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виды не существуют изолированно: они постоянно делят ресурсы, вступают в пищевые отношения и приспосабливаются к соседям. Именно поэтому биотические связи помогают понять устойчивость сообществ и судьбу отдельных популяций.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 в 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взаимодействий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Возникает, когда несколько организмов используют один и тот же ограниченный ресурс. В результате каждый участник получает меньше, чем мог бы получить при отсутствии соперников.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взаимодействие, при котором один организм ловит, убивает и поедает другой. Для хищника это источник энергии, а для жертвы — гибель.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эти формы то, что хотя бы один участник несет ущерб: теряет ресурсы, здоровье, жизнеспособность или саму жизнь.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регулируют численность видов, влияют на структуру сообществ и становятся важным фактором естественного отбора в природе.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организм хозяина как среду обитания и источник питания. Связь обычно длительная, а вред для хозяина накапливается постепенно.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формы взаимодействий по участникам, выгоде, ущербу и длительности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взаимодействия определяется способом получения ресурса и тем, насколько сильно страдает второй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конкуренции, хищничества и паразитизма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как причина конкуренции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пищи и воды сразу усиливает соперничество между особями. Чем ниже доступность ресурса, тем острее борьба за выживание и размножение.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свет часто становится главным ограничителем. Более высокие экземпляры затеняют нижние ярусы и уменьшают возможности соседей к фотосинтезу.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разных растений поглощают одни и те же вещества из почвы. При нехватке минеральных солей преимущество получают виды с более развитой корневой системой.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конкуренция связана не только с кормом, но и с участками обитания, местами для гнездования и безопасными укрытиями.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от адаптаций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тот, кто быстрее растет, лучше расселяется и эффективнее использует ограниченный ресурс. Поэтому конкуренция меняет состав сообщества.
</a:t>
            </a:r>
            <a:endParaRPr lang="en-US" sz="12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конкуренции усиливаются при росте плотности населения, но особенно резко это проявляется внутри одного вида.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обычно сильнее, а межвидовая чаще приводит к разделению ниш или вытеснению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 межвидовая конкуренция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ниша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может долго оставаться занятой двумя видами с одинаковыми потребностями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потребности двух видов полностью совпадают, устойчивое сосуществование становится невозможным: один вид постепенно получает преимущество, а второй вынужден отступать, менять образ жизни или исчезать.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 Ф. Гаузе; школьный курс экологии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7027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133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37353"/>
            <a:ext cx="274200" cy="2437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снижению конкуренции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располагаются на разных уровнях, поэтому лучше используют свет. Верхние ярусы перехватывают освещение, а нижние приспосабливаются к его недостатку.
</a:t>
            </a:r>
            <a:endParaRPr lang="en-US" sz="1154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глубина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проникают в почву на разную глубину. Это помогает растениям уменьшить соперничество за воду и минеральные вещества.
</a:t>
            </a:r>
            <a:endParaRPr lang="en-US" sz="1159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время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быть активны днем, ночью или в сумерках. Такое разделение времени снижает встречи соперников и уменьшает давление на один и тот же ресурс.
</a:t>
            </a:r>
            <a:endParaRPr lang="en-US" sz="1125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кормов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может перейти на иной корм или часть добычи, чтобы не конкурировать с соседями. Это особенно важно в сообществах с близкими по образу жизни видами.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часто занимают разные территории, даже если живут рядом. Такое пространственное разделение снижает прямое соперничество и делает сообщество устойчивее.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конкуренция возникает не абстрактно, а в борьбе за конкретный ограниченный ресурс.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конкуренции зависит от темпов роста, размножения, расселения и способности эффективнее использовать ресурс.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конкуренции в 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как способ передачи энергии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 — это поедание одного организма другим. Для хищника такая связь обеспечивает получение энергии, а для жертвы заканчивается гибелью.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счет хищничества не происходит бесконтрольного роста популяций добычи. Это помогает сохранять устойчивость экосистемы и равновесие между видами.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цепях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находятся на более высоких трофических уровнях и получают энергию, уже накопленную растениями или другими животными в биомассе жертвы.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часто уничтожают ослабленных и менее приспособленных особей, усиливая действие естественного отбора и поддерживая разнообразие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приспособления хищника и жертвы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стратегии жертвы
</a:t>
            </a:r>
            <a:pPr algn="l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добычи отбор сохраняет признаки, которые повышают шанс выжить: покровительственную окраску, предупреждающие сигналы, панцири, шипы, ядовитые вещества и стремительное бегство. Нередко важную роль играет и групповое поведение.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нападения хищника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хищников, напротив, развиваются острое зрение, сильные челюсти, когти, ядовитые железы и тонкая координация движений. Эти признаки помогают обнаружить, догнать, обездвижить и быстрее использовать добычу как источник энергии.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Сенсорное превосходство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хищники лучше воспринимают движение, запахи и звуки, чем их жертвы. Это особенно важно в сумерках, в густой растительности и при охоте из засады, когда промедление стоит упущенной добычи.
</a:t>
            </a:r>
            <a:endParaRPr lang="en-US" sz="1121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тактика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взаимодействия зависит не только от строения тела, но и от поведения. Одни виды охотятся коллективно, другие действуют скрытно, а жертвы используют настороженность, сигнализацию и совместную защиту.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гонка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хищника и жертвы постоянно взаимно усиливаются: улучшение защиты вызывает ответное совершенствование нападения. Поэтому в природе нередко наблюдается своеобразная эволюционная гонка вооружений, поддерживающая разнообразие форм и стратегий.
</a:t>
            </a:r>
            <a:endParaRPr lang="en-US" sz="9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временное запаздывание реакции хищника: его численность меняется вслед за изменением численности добычи, а не одновременно с 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возникает из связи «кормовая база — потребитель»: избыток жертвы повышает численность хищника, а затем усилившееся давление снижает добычу.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 материалам школьного курса экологии; без привязки к конкретной популяции.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хищника и жертвы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хищники поддерживают устойчивость экосистемы
</a:t>
            </a:r>
            <a:endParaRPr lang="en-US" sz="2672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Сдерживая численность наиболее успешных видов, хищники не дают одному конкуренту полностью захватить ресурсы. Это сохраняет больше экологических ниш и уменьшает вероятность упрощения сообщества.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Селективное воздействие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чаще вылавливают ослабленных, больных или менее осторожных особей. Такой отбор повышает долю жизнеспособных организмов и ускоряет изменения, полезные для выживания популяции.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Трофический каскад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хищник исчезает, меняется численность его добычи, а затем — и видов, связанных с ней пищевыми и пространственными отношениями. В итоге перестраивается вся сеть взаимодействий.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как длительная связь с ущербом для хозяина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паразита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получает пищу, убежище и условия для размножения, не создавая для себя собственный источник ресурсов. При этом хозяин теряет вещества, энергию и часть своих физиологических возможностей.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Эктопаразиты живут на поверхности тела, а эндопаразиты — внутри органов и тканей. Такое различие влияет на способы питания, пути проникновения и характер повреждений, наносимых организму-хозяину.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мгновенный вред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редко приводит к немедленной гибели хозяина, потому что для паразита выгодно длительное существование жертвы. Однако даже без смерти возникают истощение, снижение плодовитости и ослабление иммунитета.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присутствие паразита нарушает обмен веществ, вызывает воспаление, ухудшает рост и работоспособность. Поэтому паразитизм рассматривают как форму взаимодействия, при которой ущерб для одного участника является обязательным.
</a:t>
            </a:r>
            <a:endParaRPr lang="en-US" sz="11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где живёт паразит и как он использует ресурсы хозяина.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различаются местом обитания, но объединены общим способом существования: они длительно используют живой организм как источник питания и среды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типичных примеров паразитов.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паразитов и их примеры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паразита и пути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типичный цикл развития и основные способы передачи паразитов между хозяевами.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288996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627" y="1288996"/>
            <a:ext cx="231788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299579"/>
            <a:ext cx="274200" cy="24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44004" y="3150036"/>
            <a:ext cx="198675" cy="264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60619"/>
            <a:ext cx="274200" cy="243733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паразитов к жизни в организме хозяина
</a:t>
            </a:r>
            <a:endParaRPr lang="en-US" sz="2938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Крючья, присоски и другие приспособления помогают удерживаться на теле или в тканях хозяина, не смываясь и не удаляясь при движении, дыхании или пищеварении.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паразитов упрощаются органы движения, поскольку им не нужно активно искать добычу. Освобождённые ресурсы направляются на выживание, рост и размножение внутри хозяина.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оболочки и специальные покровы уменьшают действие пищеварительных соков и иммунных реакций. Благодаря этому паразит дольше сохраняется в неблагоприятной среде организма.
</a:t>
            </a:r>
            <a:endParaRPr lang="en-US" sz="1173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потомства гибнет, поэтому паразиты производят огромное число яиц или личинок. Это компенсирует потери и повышает вероятность передачи следующему хозяину.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цикл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проходят несколько стадий и используют одного или нескольких промежуточных хозяев. Такая стратегия расширяет пути расселения и увеличивает шансы завершить жизненный цикл.
</a:t>
            </a:r>
            <a:endParaRPr lang="en-US" sz="11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 проигрывает сорнякам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обычном сельскохозяйственном поле конкуренция за свет, воду и минеральные вещества быстро становится заметной. Если инвазивные или агрессивные виды укореняются раньше культурных растений, урожай снижается, а уход за посевами усложняется. Внешне это выглядит как борьба за каждую свободную полоску почвы.
</a:t>
            </a:r>
            <a:endParaRPr lang="en-US" sz="86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угроза в тёплое время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контакты человека с клещами и комарами становятся особенно частыми. Эти организмы могут выступать переносчиками возбудителей болезней, поэтому защита кожи, одежды и жилища — не формальность, а элемент повседневной безопасности.
</a:t>
            </a:r>
            <a:endParaRPr lang="en-US" sz="88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рядом с 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 и другие паразиты нередко долго остаются незаметными, постепенно ослабляя организм. Их воздействие затрагивает не только здоровье отдельного человека: в семье, школе или коллективе риск передачи возрастает, если не соблюдать правила гигиены и профилактики.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биотические связи влияют на человека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не только прямые последствия, но и общая направленность влияния: одни связи стабилизируют сообщества, другие повышают уязвимость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чаще всего поддерживает баланс, конкуренция перераспределяет ресурсы, а паразитизм сильнее всего повышает биологические потери и риск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материалам школьного курса биологии; условная шкала 1–5.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трех взаимодействий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 — основа равновесия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Конкуренция, хищничество и паразитизм не просто описывают отношения организмов, а показывают, как в природе распределяются ресурсы, формируются адаптации и сохраняется динамическое равновесие сообществ.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2026-06-01T23:58:04Z</dcterms:created>
  <dcterms:modified xsi:type="dcterms:W3CDTF">2026-06-01T23:58:04Z</dcterms:modified>
</cp:coreProperties>
</file>