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Бунин: жизнь, творчество и место в русской литературе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поэт и первый русский Нобелевский лауреат, создавший прозу о памяти и утрате.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на переломе эпох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вошёл в литературу в период кризиса имперской России, революций и художественных поисков. Он сохранил верность классической традиции, но придал прозе особую точность, музыкальность и психологическую глубину.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И. А. Бунина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биографии и творчества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Бунина тесно связана с историческими переломами и изменением культурной среды.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И. А. Бунине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формирование личности писателя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мир и ранние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вырос в дворянской семье, где ощущение утраченного уклада рано стало частью его внутреннего опыта. Природа Орловской губернии и быт усадьбы навсегда вошли в его память.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 и 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читал и рано приучился к самостоятельной работе со словом. Это воспитало в нём точность взгляда, дисциплину и особую требовательность к стилю.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шаги: поэзия как школа мастерства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начал как поэт и в 1891 году выпустил первый сборник. Стихи помогли ему выработать ясность образа, точность интонации и внимание к природе.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опыт научил его строить фразу ритмично и экономно. Позднее это стало основой бунинской прозы, где каждое слово несёт смысловую нагрузку.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лирике он освоил передачу настроения через деталь, звук и цвет. Эта способность сделала его прозу особенно выразительной и музыкальной.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прозе и ранние рассказы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1890-х годов Бунин всё увереннее обращается к прозе и быстро достигает зрелости. Его ранние рассказы сосредоточены на деревне, провинциальной жизни и внутренней драме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особенно заметны точность бытовой детали, сдержанная психологическая манера и интерес к неприукрашенной жизни. Именно проза становится главным пространством его художественных открытий.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пути И. А. Бунина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не только с жанровыми изменениями, но и с новым способом видеть время, человека и историю.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Бунина развивается от лирического наблюдения к философскому осмыслению судьбы и памяти.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И. А. Бунина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в дореволюционном творчестве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Бунина раскрывается через усадьбу, деревню, дорогу, сад и смену времён года. Эти образы создают живой, но уязвимый мир, в котором красота всегда соседствует с тревогой.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особенно тонко показывает уходящий дворянский быт и крестьянскую повседневность. Оба мира важны для него не только как детали эпохи, но и как знаки исторической памяти.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дореволюционных текстах ощущается ожидание перемен, ещё не названных прямо. Бунин передаёт это не декларациями, а через атмосферу, интонацию и точные наблюдения.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становится у него способом сохранить национальную культуру. Через воспоминание о прошлом он показывает, как исчезающий уклад превращается в художественный образ России.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почти всегда возникает внезапно и переживается как событие, меняющее судьбу. В рассказах «Солнечный удар» и «Лёгкое дыхание» чувство предельно ярко, но не длится долго.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мгновением близости обычно следует утрата, расставание или невозможность вернуть прошлое. Именно поэтому любовные сюжеты у Бунина звучат как трагические истории памяти и незабываемого чувства.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трагизм в бунинской прозе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94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И. А. Бунина и их особенности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тексты и ведущие темы бунинской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 этих произведений раскрывает одну из центральных тем его мира: память, любовь, смерть и утрату России.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А. Бунина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языка и стиля Бунина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выбирает слова с предельной точностью: в его прозе каждая деталь работает на смысл, а описание предмета сразу создаёт настроение и помогает увидеть внутреннее состояние героя.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Бунина напоминает поэтический ритм: короткие и развёрнутые фразы чередуются так, что текст звучит естественно, но при этом сохраняет внутреннюю организованность.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особенно важны зрительные, слуховые и обонятельные впечатления: свет, запах, звук и цвет становятся не украшением, а способом передать живое дыхание мира.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ясности, музыкальности и смысловой плотности бунинский язык воспринимается как образец классической прозы, где точность выражения усиливает эмоциональное воздействие.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философскому смыслу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Бунина внешний мир последовательно раскрывает внутреннюю жизнь героя и общий смысл происходящего.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 перелом в биографии и творчестве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из России Бунин обосновался во Франции и оказался в положении писателя, который живёт вдали от родной культуры, но именно этим особенно остро ощущает её ценность и хрупкость.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утраченного дома становится одной из главных в поздних текстах: воспоминание о России соединяется с чувством исторической катастрофы, личной боли и невозможности вернуться к прежней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перемену страны, Бунин сохраняет верность русскому языку. Для него это не только средство письма, но и способ удержать культурную преемственность и собственную идентичность.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Арсеньева» как итоговая книга Бунина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Арсеньева» — это не просто автобиографический роман, а художественное осмысление того, как детские впечатления, первые наблюдения и память формируют личность будущего писателя.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Бунин соединяет воспоминание, размышление о времени и образ уходящей России. Поэтому произведение воспринимается как итог его творческого пути и одно из крупнейших достижений русской прозы XX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 И. А. Бунина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знаки признания пришли Бунину ещё при жизни и закрепили его репутацию писателя международного уровня.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стала высшей точкой признания и подчеркнула значение Бунина как классика русской литературы в мировом контексте.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биографии И. А. Бунина; 1903, 1909, 1933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литературная традиция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классикой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продолжает реалистическую традицию XIX века, сохраняя ясность повествования и внимание к человеческой личности, но наполняет классическую форму новым ощущением времени и утраты.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 Тургенева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Тургеневым Бунина сближает тонкая лирическая интонация и любовь к природе, однако у Бунина эта мягкость всегда соединена с более резким чувством конечности и разлуки.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Толстой, Бунин умеет точно передавать внутренние движения души, но делает это более сдержанно, через деталь, паузу и значимую атмосферу, а не через развёрнутые объяснения.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 Чехова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Чехова Бунина отличает стремление к предельной краткости и выразительности, при которой каждое слово должно работать на смысл, а внешняя простота скрывает сложную художественную организацию.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адрес русской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Бунин оказался среди людей, для которых русский язык стал главным связующим звеном с прошлым. Париж для него был не только городом жизни, но и пространством непрерывного диалога с утраченной Россией, который слышен в его поздних текстах.
</a:t>
            </a:r>
            <a:endParaRPr lang="en-US" sz="120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без родины, но не без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Лишившись привычной среды, Бунин не отказался от темы родного дома и культурной преемственности. Он писал о человеке, которого история вырвала из прежнего мира, и тем самым помогал русской диаспоре сохранять чувство общности.
</a:t>
            </a:r>
            <a:endParaRPr lang="en-US" sz="122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дистанция и новая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сделала его взгляд на прошлое особенно строгим и прозрачным. В поздних произведениях личная память, историческая травма и художественная дисциплина соединились так, что прошлое стало восприниматься как часть большого национального опыта.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 контексте русской эмиграции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 творчестве Бунина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заметны в рассказах и повестях Бунина, где бытовая сцена часто превращается в размышление о времени и человеческой судьбе.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мотивы образуют единый круг: красота у Бунина почти всегда связана с памятью, а память — с утратой и ощущением исчезающего мира.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произведениям Бунина, представленным в обзоре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Бунина для русской литературы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поднял художественную прозу на уровень, где точность слова сочетается с философской глубиной, а эмоциональная сдержанность делает переживание ещё более сильным и убедительным.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стали летописью уходящего дворянского мира и одновременно тонким исследованием памяти, любви, одиночества и утраты, понятным читателю разных поколений.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истории Бунин занимает важное место как автор, соединяющий традиции XIX века с художественными задачами XX века, сохраняя при этом собственный, легко узнаваемый стиль.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Бунин: память, стиль, эпоха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сумел превратить личную память и исторический перелом в высокое искусство. Его проза сохранила исчезающий мир, а точный и музыкальный язык сделал его одним из главных классиков XX века.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2026-05-23T15:52:00Z</dcterms:created>
  <dcterms:modified xsi:type="dcterms:W3CDTF">2026-05-23T15:52:00Z</dcterms:modified>
</cp:coreProperties>
</file>