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ведущий отдел растительного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самая разнообразная и многочисленная группа растений.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возникли около 140 миллионов лет назад. Благодаря цветку и плоду они быстро распространились, вытесняя древние растения. Сегодня они доминируют в наземных экосистемах и тесно связаны с жизнью и хозяйством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покрытосеменных в природе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покрытосеменных: основные органы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обеспечивает растение водой и питательными веществами, а стебель служит опорой и проводником. Вместе они формируют подземные и надземные части растения.
</a:t>
            </a:r>
            <a:endParaRPr lang="en-US" sz="1838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фотосинтез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главный орган фотосинтеза. Их поверхность адаптирована для поглощения света и газообмена, а форма и покрытие защищают от пересыхания.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репродуктивный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включает чашечку, венчик, тычинки и пестик. Он привлекает опылителей и обеспечивает оплодотворение, что делает его уникальным органом покрытосеменных.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покрытосеменных от голосеменных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покрытосеменных заключены внутри завязи, формирующей плод, в отличие от открытых семян голосеменных.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характеризуются разнообразием форм цветков и плодов, а также сложной проводящей системой.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присутствует двойное оплодотворение — уникальный процесс среди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Цветок: функции и строение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и венчик
</a:t>
            </a:r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защищают цветок в бутоне, а лепестки ярко окрашены для привлечения опылителей с помощью цвета и запаха.
</a:t>
            </a:r>
            <a:endParaRPr lang="en-US" sz="1717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вырабатывают пыльцу — мужские гаметофиты, необходимые для переноса сперматозоидов к пестику.
</a:t>
            </a:r>
            <a:endParaRPr lang="en-US" sz="1723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содержит завязь, где развивается семя, и принимает пыльцу, обеспечивая процесс оплодотворения.
</a:t>
            </a:r>
            <a:endParaRPr lang="en-US" sz="17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4120" y="4753825"/>
            <a:ext cx="363825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крепкие, как дуб или баобаб, деревья создают основу лесных экосистем.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 размеру растения, например, смородина, часто формируют заросли и живые ограждения.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травянистые растения, такие как пшеница, играют важную роль в питании человека.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и другие лианы используют поддержку других растений для роста вверх.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покрытосеменных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разнообразие плодов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помидоры имеют мясистую мякоть, которая защищает семена и привлекает животных для распространения.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орешек характеризуются твёрдой оболочкой, сохраняющей семена в неблагоприятных условиях.
</a:t>
            </a:r>
            <a:endParaRPr lang="en-US" sz="200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Односемянные и многосемянные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 содержит одно семя внутри плода, тогда как тыква может иметь многочисленные семена внутри сочной мякоти.
</a:t>
            </a:r>
            <a:endParaRPr lang="en-US" sz="19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эффективен и обеспечивает лучшее развитие и выживание семян покрытосеменных.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спермия сливается с яйцеклеткой, образуя зиготу — будущий зародыш растения.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спермия соединяется с двумя центральными ядрами, формируя эндосперм, обеспечивающий питание зародыша.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двойного оплодотворения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включают более 24 тысяч видов, среди них ромашка и подсолнечник с характерным соцветием.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важны как основные пищевые культуры — пшеница, рис и кукуруза кормят миллиарды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Орхидные — самое большое семейство однодольных с разнообразными и сложными цветками.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 Розоцветные распространены в культуре и дикой природе, давая важные пищевые и декоративные растения.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покрытосеменных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по семядолям, жилкованию листьев и корневой системе.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облегчают идентификацию и классификацию цветковых растений.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ботаники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покрытосеменных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доминируют в большинстве наземных экосистем, создавая основу для лесов и лугов. Они служат средой обитания для многих животных, обеспечивая пищу и укрытие.
</a:t>
            </a:r>
            <a:endParaRPr lang="en-US" sz="141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фотосинтеза цветковые растения выделяют кислород, необходимый для дыхания живых организмов. Они значительно влияют на поддержание газового баланса в атмосфере.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способствуют поддержанию разнообразия видов, взаимодействуя с опылителями и другими организмами. Это способствует устойчивости и стабильности экосистем.
</a:t>
            </a:r>
            <a:endParaRPr lang="en-US" sz="13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области обладают самой высокой плотностью видов, что способствует различию экосистем.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 тропиках связано с благоприятными климатическими условиями и богатством взаимодействий.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Флористические исследования, XX-XXI вв.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покрытосеменных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Гидрофильное опыление встречается у водных растений, где пыльца переносится водой, поддерживая размножение в водной среде.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Энтомофильное опыление происходит с помощью насекомых, привлекаемых яркими цветами и ароматами, что обеспечивает передачу пыльцы между растениями.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Анемофильное опыление обеспечивается ветром, для чего цветки обычно имеют легкую пыльцу и отсутствуют яркие лепестки и запах.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— способность цветка опылять сам себя, что помогает растению при отсутствии опылителей и поддерживает выживание вида.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опыления цветковых растений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играют важную роль в сельском хозяйстве, медицине и благоустройстве благодаря разнообразию полезных растений.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являются незаменимыми ресурсами для человека в разных сферах деятельности.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сельского хозяйства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покрытосеменных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покрытосеменного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последовательность развития от семени до нового поколения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покрытосеменных к условиям среды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воды у суккулентов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накопляют влагу в своих толстых тканях, что позволяет им выживать в засушливых условиях. Такие накопления обеспечивают устойчивость к длительной засухе.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Аэрация в болотных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Рогозы и похожие виды имеют особую ткань — аэренхиму, которая помогает доставлять кислород к корням, погружённым в воду, облегчая дыхание в условиях гипоксии.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испарения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Опушение листьев и восковой налёт уменьшают потерю влаги, защищая растения от жары и пересыхания. Эти адаптации помогают им обитать в жарких и сухих регионах.
</a:t>
            </a:r>
            <a:endParaRPr lang="en-US" sz="19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покрытосеменных позволяет им освоить разные климатические зоны и почвенные условия.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форм цветов и плодов способствует устойчивости к болезням и неблагоприятным факторам среды.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симбиотических связей с опылителями повысило успешность размножения и распространения цветковых растений.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эволюционные успехи покрытосеменных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посевов связан с усилением методов сельского хозяйства и использованием новых сортов.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использования лекарственных и декоративных растений отражает общую тенденцию расширения экономической роли цветковых.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ООН и FAO, 1900-2023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вклада покрытосеменных в хозяйство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9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факты о покрытосеменных
</a:t>
            </a:r>
            <a:endParaRPr lang="en-US" sz="3197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Специфичное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цветки опыляются уникальными видами насекомых или птиц, как махаон опыляет кандык сибирский, обеспечивая точную передачу пыльцы.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Рафлезия достигает метра в диаметре и веса до 10 кг, выделяясь как крупнейший в мире одиночный цветок.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— растение с мельчайшими плодами, что позволяет ей быстро размножаться и успешно обитать на водных поверхностях.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основа жизни и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покрытосеменных помогает понять биологическое разнообразие, сохранить природу и развивать устойчивое человеческое общество в будущем.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2026-05-08T23:04:57Z</dcterms:created>
  <dcterms:modified xsi:type="dcterms:W3CDTF">2026-05-08T23:04:57Z</dcterms:modified>
</cp:coreProperties>
</file>