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 исканий: себя, любви, творчества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в литературе проверяет чувства, убеждения и путь к себе.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Юношеские искания в литературе XIX–XX веков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эта тема раскрывает взросление, нравственный выбор и духовный кризис. Герой проходит через сомнения, разочарование и переоценку ценностей, постепенно переходя от мечты к более зрелому взгляду на жизнь.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339104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339104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109118"/>
            <a:ext cx="450000" cy="40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109118"/>
            <a:ext cx="450000" cy="40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«искать себя» в литературном произведении
</a:t>
            </a:r>
            <a:endParaRPr lang="en-US" sz="2538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сопоставляет свои представления о себе с реальными поступками и реакцией окружающих. Так выявляется разрыв между желаемым образом и подлинным внутренним содержанием.
</a:t>
            </a:r>
            <a:endParaRPr lang="en-US" sz="1157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собственной личности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нередко сталкивается с чужими требованиями и оценками. Это усиливает внутренний конфликт между тем, кем его хотят видеть, и тем, кем он хочет быть.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чужих ожиданий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себя связан с решением, каким ценностям следовать и какую дорогу выбрать. Важны не случайные впечатления, а осознанный выбор, за который персонаж готов отвечать.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жизненного пути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передают процесс самоосмысления через дневник, монолог, исповедь и психологическую деталь. Такие формы позволяют показать сомнение, самоанализ и скрытую борьбу мотивов.
</a:t>
            </a:r>
            <a:endParaRPr lang="en-US" sz="1132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и внутренний монолог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литературе часто означает движение к пониманию себя. Она подчёркивает, что личность формируется не мгновенно, а через опыт, ошибки и новые решения.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дороги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как время внутреннего конфликта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в литературе часто связана с максимализмом, обострённой чувствительностью и стремлением к самостоятельности. Герой остро переживает несправедливость и особенно болезненно реагирует на любую внутреннюю несвободу.
</a:t>
            </a:r>
            <a:endParaRPr lang="en-US" sz="955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возраст так напряжён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нередко выбирают образы одинокого думающего человека, окна, дороги, сумерек и открытого пространства. Они передают состояние ожидания, сомнения и внутреннего движения к зрелости.
</a:t>
            </a:r>
            <a:endParaRPr lang="en-US" sz="113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помогают его показать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становится предметом поиска героя
</a:t>
            </a:r>
            <a:endParaRPr lang="en-US" sz="2872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личная идентичность и отношения с другими людьми, а не внешние события.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герой ищет ответ на вопрос о себе и о близости с другим человеком.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обобщению тематических мотивов русской литературы XIX–XX веков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Самоопределение и выбор ценностей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Самоопределение начинается с честного взгляда на себя: герой проверяет, совпадают ли его убеждения с поступками, и учится различать собственную позицию и навязанные мнения.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персонаж взрослеет, когда выбирает ответственность вместо удобства. Такой выбор делает его внутренне цельным и позволяет удержать собственную линию поведения.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Решающим становится умение признавать ошибку. Именно оно переводит размышление в нравственный опыт и помогает отказаться от случайных впечатлений в пользу более устойчивых ценностей.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любовь как испытание личности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любовь в литературе часто начинается с идеализации. Герой приписывает другому человеку совершенство, а затем болезненно сталкивается с реальностью и собственными ожиданиями.
</a:t>
            </a:r>
            <a:endParaRPr lang="en-US" sz="137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чувство усиливает страх отказа, ревность и надежду на взаимность. Одновременно оно учит видеть в другом не объект мечты, а самостоятельную личность.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Испытанная любовь проверяет верность, терпение и способность к сочувствию. В литературе именно она показывает, что чувство может стать школой ответственности и нравственного роста.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Неразделённая любовь становится источником внутреннего кризиса. Однако через боль, самоанализ и отказ от самообмана герой нередко приходит к более глубокому пониманию себя.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любви в литературе: от иллюзии к опыту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переживания в литературе показывают, как чувство меняет героя и его отношение к миру.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иллюзии к опыту герой проходит путь эмоционального и нравственного взросления.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типологическому анализу литературных сюжетов о любви
</a:t>
            </a:r>
            <a:endParaRPr lang="en-US" sz="13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как форма самопознания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тетрадь становится исповедью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герой не может сказать главное вслух и обращается к записи, стихотворению или письму. В этих формах речь становится честнее, а внутренний мир — видимым. Тетрадь в таком сюжете превращается в пространство личной свободы и тихого саморазговора.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в которой слышен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или инструментальный мотив в литературе нередко передают то, что невозможно выразить прямым объяснением. Через ритм, интонацию и повтор образов раскрываются тревога, надежда и чувство одиночества. Творчество здесь звучит как продолжение личности.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как попытка понять себя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кисти, карандаша или рабочего стола связан с поиском формы для смутных переживаний. Создавая рисунок, герой словно упорядочивает свой внутренний хаос и находит точку опоры. Так творчество становится не украшением, а способом самопонимания.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искания от сомнения к более зрелому выбору
</a:t>
            </a:r>
            <a:endParaRPr lang="en-US" sz="2572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литературного развития героя: от внутреннего вопроса к осознанному решению.
</a:t>
            </a:r>
            <a:endParaRPr lang="en-US" sz="16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742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673" y="3084118"/>
            <a:ext cx="5062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сомнение необходимо герою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заставляет героя всматриваться в собственные мотивы и честно отвечать на вопрос, почему он поступает именно так, а не иначе. Без этой проверки внутренний выбор остаётся случайным.
</a:t>
            </a:r>
            <a:endParaRPr lang="en-US" sz="1257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уверенность исчезает, особенно ясно видно, какие ценности действительно важны. Герой учится различать мимолётное желание и убеждение, которое выдерживает испытание поступком и временем.
</a:t>
            </a:r>
            <a:endParaRPr lang="en-US" sz="1257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Неуверенность помогает распознать самообман, ревность и идеализацию. Через переживание сомнения герой начинает уважать другого человека и воспринимать любовь не как фантазию, а как ответственность.
</a:t>
            </a:r>
            <a:endParaRPr lang="en-US" sz="1257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чувства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развивается именно через внутреннюю неустойчивость: она разрушает поверхностные ответы и открывает путь к более глубокому пониманию себя, людей и собственных границ.
</a:t>
            </a:r>
            <a:endParaRPr lang="en-US" sz="1257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личности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самоопределение старшеклассника
</a:t>
            </a:r>
            <a:endParaRPr lang="en-US" sz="262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поиск себя формируется не одним источником, а пересечением личного опыта и ближайшего окружения.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переживание и ежедневное окружение сильнее всего направляют самоопределение; внешние информационные каналы влияют, но не заменяют собственный опыт.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схема, составленная по тематическому анализу материала уроков литературы; значения приведены для наглядности.
</a:t>
            </a:r>
            <a:endParaRPr lang="en-US" sz="11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мечты и реальности в литературном образе героя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 предъявляет ограничения: давление среды, страх ошибки, чужие ожидания и собственная неопытность.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Столкновение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формирует высокий идеал и хочет жить по совести, любви или призванию, не принимая компромиссов.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Мечта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Несовпадение замысла и действительности вызывает внутренний кризис, заставляя героя пересмотреть прежние представления.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Разочарование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испытания герой приходит к более зрелому решению: он точнее понимает цену мечты и границы возможного.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Новый выбор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как условие внутреннего роста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 литературе не равно пустоте: это момент, когда герой перестаёт слышать чужие голоса и впервые отвечает себе без оправданий, замечая истинные желания и страхи.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уединении часто рождается честность мысли. Тишина комнаты, вечерний свет, дорога или окно становятся знаками паузы, после которой возможен более осознанный шаг.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измерения темы исканий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главные линии внутреннего движения героя и их результат.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линии редко существуют отдельно: поиск себя усиливает любовь, а творчество помогает выразить оба переживания и закрепить внутренний опыт.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«пора исканий» в школьном курсе литературы.
</a:t>
            </a:r>
            <a:endParaRPr lang="en-US" sz="13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героя на пути взросления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отражает неравномерность внутреннего развития: подъем сменяется резким напряжением, а затем приходит более спокойное понимание.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— поворотная точка взросления: именно после него герой способен переоценить опыт и перейти от эмоций к осознанному выбору.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модель психологического развития героя в лирике и прозе о юности.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литературы в раскрытии темы исканий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переводит личный опыт героя в общий человеческий смысл, показывая, что поиск себя, любви и призвания связан с вопросами совести, выбора и ответственности.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не даёт готовых ответов, но учит сопоставлять переживание, поступок и последствия, благодаря чему тема исканий становится опытом размышления.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конфликт характеров читатель наблюдает, как убеждения проверяются реальностью, а мечта становится не украшением сюжета, а источником нравственного напряжения.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проза и лирика особенно точно передают движение мысли и чувства: внутренний монолог, деталь и символ помогают увидеть скрытые причины поступков.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звучание темы для старшеклассника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тема исканий особенно близка подростку: выбор профессии, ценностей и круга общения происходит рано, а решение часто приходится принимать без полной уверенности.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Обсуждая героев, старшеклассник соотносит их опыт со своим и лучше понимает, что зрелость строится не на безошибочности, а на осмысленном выборе.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Информационный поток усиливает сравнение с другими и делает сомнения заметнее, поэтому литературные сюжеты помогают увидеть в личной неустойчивости естественный этап взросления.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опыт превращается в зрелость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переживание становится личным правилом поведения.
</a:t>
            </a:r>
            <a:endParaRPr lang="en-US" sz="15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 исканий: путь к целостной личности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исканий показывает, как сомнение, любовь и творчество помогают герою обрести внутреннюю опору. Через испытания он приходит к зрелости, ответственности и собственному голосу.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2026-05-23T20:53:44Z</dcterms:created>
  <dcterms:modified xsi:type="dcterms:W3CDTF">2026-05-23T20:53:44Z</dcterms:modified>
</cp:coreProperties>
</file>