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 линейкой: основа геометрии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чертежи без измерений: отрезки, углы, треугольники и многоугольники.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работать аккуратно и по правилу. Они показывают, как свойства фигур связаны с чертежом и доказательством, а ещё помогают решать задачи на симметрию, деление отрезков и углов.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геометрические построения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переносит одинаковые расстояния и помогает строить окружности. Именно с его помощью находят точки, равные по удалённости, и получают нужные пересечения на чертеже без измерения линейкой.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 для проведения прямых и соединения точек. В построениях важна сама линия, а не сантиметры, поэтому деления не используют: точность задаётся свойствами фигур.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 свойствам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проверяют не длину по шкале, а равенство отрезков, положение точек и пересечения линий. Такой подход делает чертёж логичным и строго обоснованным.
</a:t>
            </a:r>
            <a:endParaRPr lang="en-US" sz="1328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в построении имеет смысл: оно создаёт новую точку, линию или угол. Поэтому даже простой рисунок становится частью доказательства, а не только иллюстрацией.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инструменты построения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операций повторяются почти во всех заданиях по теме.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 нескольким простым операциям, из которых собираются более сложные построения.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в геометрических построениях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равного отрезка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исходный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данный отрезок и отмечают точку, от которой будет вестись построение. Это позволяет перенести длину точно, не используя измерение по делениям.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Настроить 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 циркуля устанавливают равным длине исходного отрезка. После этого инструмент сохраняет расстояние и может перенести его на новую прямую или в другую часть чертежа.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новую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выбранной точки проводят дугу или окружность и находят нужное место на прямой. Полученный отрезок имеет ту же длину, что и исходный, если раствор циркуля не менялся.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лежит в основе построения треугольников, многоугольников и одинаковых элементов чертежа. Он помогает повторять размеры точно и без случайных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перпендикуляр к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по свойствам дуг и пересечений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угла: как увидеть равенство в чертеже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след от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начинается с дуги из вершины угла: она пересекает обе стороны и как будто отмечает границы будущего деления. На этом этапе важно не спешить, потому что именно эти точки задают симметрию всего чертежа.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точек на сторонах угла строят две дуги одинакового радиуса. Они встречаются внутри угла и образуют заметную опорную точку. После этого остаётся соединить её с вершиной, чтобы получить биссектрису.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равных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прямая делит угол на две равные части и становится удобной опорой для дальнейших задач. Её используют, когда нужно показать симметрию, найти равные углы или аккуратно разделить угол пополам.
</a:t>
            </a:r>
            <a:endParaRPr lang="en-US" sz="10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навыки чаще всего нужны в заданиях 7 класса и с чего стоит начинать повторение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биссектриса и перпендикуляр; остальные построения нужны как базовые, но реже.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7 класса; распределение носит учебно-обобщающий характер.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построения встречаются чаще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и серединный перпендикуляр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середина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делит его на две равные части. Это не просто точка на линии, а точное место, которое задаёт равенство частей и помогает строить вспомогательные линии.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находят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середину находят через серединный перпендикуляр: строят точки, равноудалённые от концов отрезка, и соединяют их. Так появляется линия, проходящая через середину и образующая прямой угол.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удобно в задачах на симметрию, оси фигур и треугольники. Оно помогает не только делить отрезок, но и находить точки, одинаково удалённые от его концов.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часто используют как вспомогательную линию в доказательствах и чертежах. Он помогает находить равные части и строить фигуры, которые должны выглядеть одинаково относительно центра.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555" y="2755985"/>
            <a:ext cx="388889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Перпендикуляр, биссектриса и серединный перпендикуляр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построения часто встречаются вместе, но каждое решает свою задачу.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свойство каждого построения, легче выбрать нужный способ в задаче и не путать их 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три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одну сторону треугольника и строят её как отрезок. Эта сторона служит основанием, от которого далее откладывают остальные данные с помощью циркуля.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третью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концов основания проводят дуги с радиусами, равными двум другим сторонам. Точка их пересечения возможна только тогда, когда заданные длины совместимы.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дуги не пересекаются, треугольник с такими сторонами построить нельзя. Так на чертеже проявляется неравенство треугольника: любая сумма двух сторон должна быть больше третьей.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пересечение найдено, его соединяют с концами основания. Получается треугольник с заданными сторонами, а построение можно использовать в более сложных задачах.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равносторонний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с помощью двух окружностей одинакового радиуса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и их признаки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имеет все стороны одинаковой длины и все углы одинаковой величины. Благодаря этому его фигура выглядит симметрично и легко распознаётся на чертеже.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всего рассматривают правильный треугольник, квадрат и правильный шестиугольник. Эти фигуры помогают понять связь между равенством сторон, углов и построением по окружности.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в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правильный шестиугольник вписан в окружность, каждая его сторона равна радиусу. Это делает построение особенно удобным: достаточно последовательно отложить одинаковые хорды.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многоугольники служат основой орнаментов, разметки и некоторых чертежей. Они показывают, как из простых построений можно получить точную и красивую фигуру.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возрастает, когда нужно больше вспомогательных точек и пересечений. Поэтому аккуратность особенно важна на последних шагах построения.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последовательных операций требует фигура, тем выше её сложность. Простые элементы становятся основой для более трудных построений.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геометрическим построениям для 7 класса; условная шкала сложности для сравнения фигур.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строятся проще, а какие сложнее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геометрических построениях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раствор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раствор циркуля меняется хотя бы немного, дуги перестают пересекаться в нужной точке. Из-за этого построение становится неточным, даже если последовательность шагов соблюдена.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дугу проводят слишком малой частью окружности, и точка пересечения остаётся неочевидной. Из-за этого чертёж трудно проверить и легко принять неверный результат за правильный.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игла циркуля смещается при переносе радиуса. Тогда окружность строится не из нужной точки, а расстояние перестаёт соответствовать заданию.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свойствам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заменять построение измерением по клеткам или делениям линейки. В геометрии важнее показать равенство отрезков, перпендикулярность и точку пересечения, чем приблизительный размер.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595" y="1767993"/>
            <a:ext cx="237925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построения помогают точно изображать детали, отрезки и углы. Они позволяют соблюдать форму и пропорции без случайных отклонений на рисунке.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используют геометрические принципы при создании планов, фасадов и симметричных элементов. Точные построения помогают заранее представить будущую конструкцию.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узорах и декоративных композициях часто повторяются одинаковые элементы, окружности и симметрии. Геометрические построения делают рисунок аккуратным и согласованным.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схемах и технических чертежах важно точно показывать взаимное расположение частей. Построения помогают правильно задать направления, пересечения и размеры деталей.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геометрические построения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работает в пределах строгих правил: он даёт точные фигуры, но не заменяет все возможные измерения и разбиения.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охватывает лишь часть евклидовых построений. Ограничения метода показывают, что не всякую задачу можно решить одним циркулем и линейкой.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Евклидовы построения в школьном курсе геометрии; пропорции на диаграмме условные, для сравнения видов построений.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 чего нельзя построить циркулем и линейкой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«Начала»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собрал геометрию в стройную систему, где каждое построение связано с доказательством. Его книга «Начала» стала образцом того, как из простых правил получать точные выводы. Именно поэтому его имя до сих пор связывают с классической геометрией.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Евклида не остались только в древности: их развивали математики арабского мира и Европы. Благодаря этому школьные построения выглядят не как набор рисунков, а как логическая наука с чёткими шагами и проверкой результата.
</a:t>
            </a:r>
            <a:endParaRPr lang="en-US" sz="1366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 начало систематической геометрии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правильность построения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Сверяют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равны ли отрезки, которые должны совпадать по условию. Если длина переносилась циркулем правильно, на чертеже не возникает лишних расхождений и случайных смещений.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дуги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совпадают ли радиусы и действительно ли дуги построены из нужных точек. Эта проверка особенно важна в задачах на окружности, треугольники и биссектрисы.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нужную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правилу должна появиться точка пересечения, её наличие обязательно подтверждают на чертеже. Отсутствие пересечения часто означает ошибку в предыдущем шаге построения.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Обосновывают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объяснить, почему построение верно. В геометрии чертёж считается правильным не по внешнему виду, а по тому, что его свойства доказаны.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Построения, которые учат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 линейкой показывают, как из простых правил рождается точный чертёж. Они развивают внимательность, помогают понимать свойства фигур и подводят к геометрическому доказательству.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2026-05-29T01:56:23Z</dcterms:created>
  <dcterms:modified xsi:type="dcterms:W3CDTF">2026-05-29T01:56:23Z</dcterms:modified>
</cp:coreProperties>
</file>