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image" Target="../media/image-3-8.jpe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image" Target="../media/image-19-8.jpe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0914" y="373500"/>
            <a:ext cx="3791123" cy="4396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350" y="997175"/>
            <a:ext cx="4429200" cy="213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 проект «Музей путешествий»
</a:t>
            </a:r>
            <a:endParaRPr lang="en-US" sz="35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451625"/>
            <a:ext cx="45627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Путешествия, карты и семейные истории в одном музее.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73500"/>
            <a:ext cx="41256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на уроке «Окружающий мир»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1798800"/>
            <a:ext cx="3785400" cy="23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путешествий помогает увидеть связь природы, людей, транспорта и карты. Она близка детям: поездки, билеты, сувениры и фотографии делают урок понятным, живым и интересным, а мир — заметно ближе и шире.,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4664"/>
            <a:ext cx="2700000" cy="16532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964664"/>
            <a:ext cx="2700000" cy="165322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84000" y="964664"/>
            <a:ext cx="2700000" cy="165322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находится в нашем музее
</a:t>
            </a:r>
            <a:endParaRPr lang="en-US" sz="3200" dirty="0"/>
          </a:p>
        </p:txBody>
      </p:sp>
      <p:sp>
        <p:nvSpPr>
          <p:cNvPr id="12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96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Карта, на которой оживают маршруты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музея лежит большая карта путешествий. На ней отмечены города, страны и дороги, по которым когда-то ехали семьи. Рядом стоят флажки, стрелки и маленькие подписи, чтобы сразу было видно, где началась каждая история и куда она привела.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358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Экспонаты из чемодана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полках ждут открытки, билеты, значки, фотографии и сувениры. Каждая вещь выглядит совсем маленькой, но хранит большое воспоминание. Стоит положить её рядом с картой, и обычный предмет превращается в музейный экспонат с характером и памятью.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220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 транспорта и дорожные находки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отдельной части экспозиции стоят модели поезда, самолёта, корабля и автобуса. Они помогают представить, как именно люди добирались до нужного места. Так музей показывает, что путешествие — это не только пункт назначения, но и сам путь.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0000" y="1100807"/>
            <a:ext cx="3614400" cy="3434386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075900" y="373500"/>
            <a:ext cx="6708000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путешествия интересны детям
</a:t>
            </a:r>
            <a:endParaRPr lang="en-US" sz="2981" dirty="0"/>
          </a:p>
        </p:txBody>
      </p:sp>
      <p:sp>
        <p:nvSpPr>
          <p:cNvPr id="11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508100" y="1189175"/>
            <a:ext cx="4142205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места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4508100" y="1453608"/>
            <a:ext cx="4142205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поездок дети узнают города, реки, горы и моря. Каждый новый пейзаж становится маленьким открытием и помогает заметить, насколько мир вокруг разнообразен.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4508100" y="3814125"/>
            <a:ext cx="4142205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и ответы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4508100" y="4078558"/>
            <a:ext cx="4142205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Поездки вызывают любопытство: почему здесь так, а не иначе? Именно такие вопросы помогают искать ответы, обсуждать увиденное и учиться думать самостоятельно.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4508100" y="2939142"/>
            <a:ext cx="4142205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в реальности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4508100" y="3203574"/>
            <a:ext cx="4142205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маршрут виден не только в учебнике, но и в дороге, карта становится понятнее. Ребёнок лучше запоминает стороны света, расстояния и направление движения.
</a:t>
            </a:r>
            <a:endParaRPr lang="en-US" sz="800" dirty="0"/>
          </a:p>
        </p:txBody>
      </p:sp>
      <p:sp>
        <p:nvSpPr>
          <p:cNvPr id="18" name="Text 8"/>
          <p:cNvSpPr txBox="1"/>
          <p:nvPr/>
        </p:nvSpPr>
        <p:spPr>
          <a:xfrm>
            <a:off x="4508100" y="2064158"/>
            <a:ext cx="4142205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Внимательный взгляд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4508100" y="2328591"/>
            <a:ext cx="4142205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учат сравнивать дома, улицы, природу и одежду людей. Ребёнок начинает замечать детали, которые раньше ускользали, и смотреть вокруг гораздо внимательнее.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появились первые материалы для проекта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946115" y="3564050"/>
            <a:ext cx="2908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к рассказам добавились фотографии, билеты и небольшие сувениры. Каждый предмет напомнил о конкретной поездке и сразу сделал историю живой и понятной.
</a:t>
            </a:r>
            <a:endParaRPr lang="en-US" sz="1291" dirty="0"/>
          </a:p>
        </p:txBody>
      </p:sp>
      <p:sp>
        <p:nvSpPr>
          <p:cNvPr id="11" name="Text 3"/>
          <p:cNvSpPr txBox="1"/>
          <p:nvPr/>
        </p:nvSpPr>
        <p:spPr>
          <a:xfrm>
            <a:off x="2946115" y="3220375"/>
            <a:ext cx="2908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находки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1463790" y="1617600"/>
            <a:ext cx="2908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 проекте появились истории о поездках к морю, в деревню, в большой город и в музей. Их рассказывали дома, за ужином и после выходных.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1463790" y="1273925"/>
            <a:ext cx="2908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рассказы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839629" y="1617600"/>
            <a:ext cx="2908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нашли знакомые места, на карте появились первые отметки. Так проект начал складываться в понятную картину путешествий семьи и класса.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4839629" y="1273925"/>
            <a:ext cx="2908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Отметки на карте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создавался музей путешествий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от идеи до маленькой экскурсии для класса.
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1166" y="1204950"/>
            <a:ext cx="2692269" cy="3216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Зал транспорта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65388" y="1702038"/>
            <a:ext cx="24333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виды транспорта помогают быстро добираться на большие расстояния. Дети сравнивают их по скорости, удобству и тому, где лучше путешествовать: по земле или по воздуху.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65400" y="1204950"/>
            <a:ext cx="24333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 и самолёт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458038" y="1702038"/>
            <a:ext cx="24333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Корабль нужен там, где путь проходит по воде, а автобус выручает в городе и между небольшими населёнными пунктами. Так видно, что у каждого транспорта есть своё важное дело.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458050" y="1204950"/>
            <a:ext cx="24333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Корабль и автобус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458038" y="3435888"/>
            <a:ext cx="24333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поездкой важно знать порядок посадки и не спешить без нужды. Тогда путешествие начинается организованно, а взрослым и детям легче соблюдать порядок и не терять вещи.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3458050" y="2938800"/>
            <a:ext cx="24333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посадки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565388" y="3435888"/>
            <a:ext cx="24333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Автомобиль помогает доехать туда, где нет удобного маршрута для другого транспорта. В музее рядом с ним показывают правила поездки, чтобы дорога была спокойной и безопасной.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565400" y="2938800"/>
            <a:ext cx="24333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Автомобиль в дороге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1475" y="1294104"/>
            <a:ext cx="39375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56075" y="1294104"/>
            <a:ext cx="39375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338775" y="1294104"/>
            <a:ext cx="393750" cy="45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915400" y="3084118"/>
            <a:ext cx="393750" cy="450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732700" y="3084118"/>
            <a:ext cx="393750" cy="4500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в экспонатах
</a:t>
            </a:r>
            <a:endParaRPr lang="en-US" sz="3200" dirty="0"/>
          </a:p>
        </p:txBody>
      </p:sp>
      <p:sp>
        <p:nvSpPr>
          <p:cNvPr id="15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93350" y="1823625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карте отмечены города, связанные с экспонатами музея. Рядом стоят подписи и стрелки, чтобы дети быстро находили место и запоминали, чем оно связано с поездкой.
</a:t>
            </a:r>
            <a:endParaRPr lang="en-US" sz="1200" dirty="0"/>
          </a:p>
        </p:txBody>
      </p:sp>
      <p:sp>
        <p:nvSpPr>
          <p:cNvPr id="17" name="Text 3"/>
          <p:cNvSpPr txBox="1"/>
          <p:nvPr/>
        </p:nvSpPr>
        <p:spPr>
          <a:xfrm>
            <a:off x="1001700" y="1294250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на карте
</a:t>
            </a:r>
            <a:endParaRPr lang="en-US" sz="1200" dirty="0"/>
          </a:p>
        </p:txBody>
      </p:sp>
      <p:sp>
        <p:nvSpPr>
          <p:cNvPr id="18" name="Text 4"/>
          <p:cNvSpPr txBox="1"/>
          <p:nvPr/>
        </p:nvSpPr>
        <p:spPr>
          <a:xfrm>
            <a:off x="6127950" y="1823625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Флаги подсказывают, к какой стране относится экспонат. Они помогают запомнить название места и делают стенд ярче, будто он сам зовёт в дорогу.
</a:t>
            </a:r>
            <a:endParaRPr lang="en-US" sz="1200" dirty="0"/>
          </a:p>
        </p:txBody>
      </p:sp>
      <p:sp>
        <p:nvSpPr>
          <p:cNvPr id="19" name="Text 5"/>
          <p:cNvSpPr txBox="1"/>
          <p:nvPr/>
        </p:nvSpPr>
        <p:spPr>
          <a:xfrm>
            <a:off x="6636300" y="1294250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Флаги и символы
</a:t>
            </a:r>
            <a:endParaRPr lang="en-US" sz="1200" dirty="0"/>
          </a:p>
        </p:txBody>
      </p:sp>
      <p:sp>
        <p:nvSpPr>
          <p:cNvPr id="20" name="Text 6"/>
          <p:cNvSpPr txBox="1"/>
          <p:nvPr/>
        </p:nvSpPr>
        <p:spPr>
          <a:xfrm>
            <a:off x="3310650" y="1823625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Глобус помогает увидеть, в какой стране и на каком материке находится место путешествия. Так музей превращает далёкие точки в понятные и почти знакомые.
</a:t>
            </a:r>
            <a:endParaRPr lang="en-US" sz="1200" dirty="0"/>
          </a:p>
        </p:txBody>
      </p:sp>
      <p:sp>
        <p:nvSpPr>
          <p:cNvPr id="21" name="Text 7"/>
          <p:cNvSpPr txBox="1"/>
          <p:nvPr/>
        </p:nvSpPr>
        <p:spPr>
          <a:xfrm>
            <a:off x="3819000" y="1294250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и континенты
</a:t>
            </a:r>
            <a:endParaRPr lang="en-US" sz="1200" dirty="0"/>
          </a:p>
        </p:txBody>
      </p:sp>
      <p:sp>
        <p:nvSpPr>
          <p:cNvPr id="22" name="Text 8"/>
          <p:cNvSpPr txBox="1"/>
          <p:nvPr/>
        </p:nvSpPr>
        <p:spPr>
          <a:xfrm>
            <a:off x="1887275" y="3613640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маршрутами можно увидеть горы, моря, леса и другие природные объекты. Такие изображения показывают, почему путешествие запоминается не только дорогой, но и красотой вокруг.
</a:t>
            </a:r>
            <a:endParaRPr lang="en-US" sz="1152" dirty="0"/>
          </a:p>
        </p:txBody>
      </p:sp>
      <p:sp>
        <p:nvSpPr>
          <p:cNvPr id="23" name="Text 9"/>
          <p:cNvSpPr txBox="1"/>
          <p:nvPr/>
        </p:nvSpPr>
        <p:spPr>
          <a:xfrm>
            <a:off x="2395625" y="3084265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места
</a:t>
            </a:r>
            <a:endParaRPr lang="en-US" sz="1200" dirty="0"/>
          </a:p>
        </p:txBody>
      </p:sp>
      <p:sp>
        <p:nvSpPr>
          <p:cNvPr id="24" name="Text 10"/>
          <p:cNvSpPr txBox="1"/>
          <p:nvPr/>
        </p:nvSpPr>
        <p:spPr>
          <a:xfrm>
            <a:off x="4704575" y="3613640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Открытки и рисунки с достопримечательностями напоминают, что у каждого города есть свой характер. По ним легче понять, чем место интересно и почему его хочется увидеть.
</a:t>
            </a:r>
            <a:endParaRPr lang="en-US" sz="1200" dirty="0"/>
          </a:p>
        </p:txBody>
      </p:sp>
      <p:sp>
        <p:nvSpPr>
          <p:cNvPr id="25" name="Text 11"/>
          <p:cNvSpPr txBox="1"/>
          <p:nvPr/>
        </p:nvSpPr>
        <p:spPr>
          <a:xfrm>
            <a:off x="5212925" y="3084265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здания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одной вещи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70850" y="2561537"/>
            <a:ext cx="1830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обычный билет может стать дорогим воспоминанием. Если рядом написать, куда поехали и кто ехал вместе, он сразу превращается в маленькую историю путешествия.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7900" y="1899098"/>
            <a:ext cx="18162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Билет на память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594850" y="2561537"/>
            <a:ext cx="1830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Ракушка хранит шум волн, запах воды и солнечный день. Она напоминает о поездке лучше любых длинных объяснений и всегда вызывает улыбку.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2601900" y="1899098"/>
            <a:ext cx="18162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Ракушка с моря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718850" y="2561537"/>
            <a:ext cx="1830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Открытка показывает, как выглядит место, куда приехали. На ней можно оставить короткую запись, и тогда она сохранит не только картинку, но и чувства.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4725900" y="1899098"/>
            <a:ext cx="18162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Открытка из другого города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6842850" y="2561537"/>
            <a:ext cx="1830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Магнит легко помещается в ладошке, но умеет удерживать целую память о поездке. Он напоминает о городе, людях и весёлых впечатлениях каждый день.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6849900" y="1899098"/>
            <a:ext cx="18162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Магнит на холодильнике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964392"/>
            <a:ext cx="2700000" cy="18430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4000" y="964392"/>
            <a:ext cx="2700000" cy="184306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22000" y="964392"/>
            <a:ext cx="2700000" cy="18430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работает в нашем детском музее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Хранители экспонатов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Хранители следят, чтобы у каждого предмета было своё место и он не потерялся. Они аккуратно раскладывают билеты, фотографии и сувениры, как настоящие мастера порядка. Благодаря им музей выглядит собранным и аккуратным, а экспонаты чувствуют себя важными гостями.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084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Фотографы и экскурсоводы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Фотографы помогают сохранить музей на снимках, а экскурсоводы рассказывают о каждом предмете так, чтобы хотелось слушать дальше. Они задают вопросы, показывают детали и делают встречу с музеем похожей на маленькое путешествие без чемоданов и билетов.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222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Исследователи и оформители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Исследователи ищут сведения о городах, странах и маршрутах, а оформители превращают их в понятные стенды и подписи. Они работают как дружная команда: одни находят факты, другие красиво показывают их детям. Так музей становится и умным, и нарядным.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3400" y="1441237"/>
            <a:ext cx="4170600" cy="2936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учатся участники проекта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1712765"/>
            <a:ext cx="4106700" cy="3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учатся спрашивать о том, что непонятно: где сделан снимок, кто привёз сувенир, почему выбрали именно этот маршрут. Такой интерес помогает лучше понимать рассказы и находить важные детали.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1512278"/>
            <a:ext cx="4106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Задают вопросы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2444608"/>
            <a:ext cx="4106700" cy="3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сопоставляют карты, фотографии, билеты и открытки, замечают сходство и различия. Они видят, что один и тот же город или транспорт в разных историях может выглядеть по-новому.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360000" y="2244121"/>
            <a:ext cx="4106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Сравнивают и замечают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360000" y="3176451"/>
            <a:ext cx="4106700" cy="3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 короткими подписями и историями развивает память и внимание. Чтобы рассказ получился понятным, нужно выделить самое важное и не потерять смысл среди множества интересных подробностей.
</a:t>
            </a:r>
            <a:endParaRPr lang="en-US" sz="8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2975964"/>
            <a:ext cx="4106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Запоминают главное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360000" y="3908294"/>
            <a:ext cx="4106700" cy="3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каждой вещи, фотографии и отметки на карте есть своё место. Поэтому участники тренируют аккуратность, бережно обращаются с материалами и учатся отвечать за общий результат.
</a:t>
            </a:r>
            <a:endParaRPr lang="en-US" sz="800" dirty="0"/>
          </a:p>
        </p:txBody>
      </p:sp>
      <p:sp>
        <p:nvSpPr>
          <p:cNvPr id="16" name="Text 9"/>
          <p:cNvSpPr txBox="1"/>
          <p:nvPr/>
        </p:nvSpPr>
        <p:spPr>
          <a:xfrm>
            <a:off x="360000" y="3707807"/>
            <a:ext cx="4106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Работают аккуратно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075900" y="373500"/>
            <a:ext cx="6708000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безопасного путешествия
</a:t>
            </a:r>
            <a:endParaRPr lang="en-US" sz="3013" dirty="0"/>
          </a:p>
        </p:txBody>
      </p:sp>
      <p:sp>
        <p:nvSpPr>
          <p:cNvPr id="11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2075900" y="1171484"/>
            <a:ext cx="6488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Знать свои данные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2075900" y="1383425"/>
            <a:ext cx="6488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дорогой ребёнок должен помнить своё имя, фамилию и адрес, а также знать, кто из взрослых его сопровождает. Эти сведения помогают быстро сориентироваться, если нужна помощь.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2075900" y="3978859"/>
            <a:ext cx="6488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себя и память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2075900" y="4190800"/>
            <a:ext cx="6488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поездке полезно осторожно относиться к билетам, сувенирам и фотографиям, а также не оставлять вещи без присмотра. Тогда хорошие впечатления сохранятся надолго и без лишних потерь.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2075900" y="3277016"/>
            <a:ext cx="6488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Уважать местные традиции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2075900" y="3488956"/>
            <a:ext cx="6488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другом городе или стране важно говорить вежливо, не шуметь без причины и интересоваться обычаями людей. Так путешественник показывает уважение к месту, куда приехал.
</a:t>
            </a:r>
            <a:endParaRPr lang="en-US" sz="800" dirty="0"/>
          </a:p>
        </p:txBody>
      </p:sp>
      <p:sp>
        <p:nvSpPr>
          <p:cNvPr id="18" name="Text 8"/>
          <p:cNvSpPr txBox="1"/>
          <p:nvPr/>
        </p:nvSpPr>
        <p:spPr>
          <a:xfrm>
            <a:off x="2075900" y="2575172"/>
            <a:ext cx="6488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Соблюдать порядок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2075900" y="2787113"/>
            <a:ext cx="6488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транспорте нужно ждать своей очереди, внимательно слушать объявления и выполнять правила посадки. Аккуратное поведение помогает не мешать другим пассажирам и беречь свои вещи.
</a:t>
            </a:r>
            <a:endParaRPr lang="en-US" sz="800" dirty="0"/>
          </a:p>
        </p:txBody>
      </p:sp>
      <p:sp>
        <p:nvSpPr>
          <p:cNvPr id="20" name="Text 10"/>
          <p:cNvSpPr txBox="1"/>
          <p:nvPr/>
        </p:nvSpPr>
        <p:spPr>
          <a:xfrm>
            <a:off x="2075900" y="1873328"/>
            <a:ext cx="6488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отходить от взрослых
</a:t>
            </a:r>
            <a:endParaRPr lang="en-US" sz="1000" dirty="0"/>
          </a:p>
        </p:txBody>
      </p:sp>
      <p:sp>
        <p:nvSpPr>
          <p:cNvPr id="21" name="Text 11"/>
          <p:cNvSpPr txBox="1"/>
          <p:nvPr/>
        </p:nvSpPr>
        <p:spPr>
          <a:xfrm>
            <a:off x="2075900" y="2085269"/>
            <a:ext cx="6488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вокзале, в аэропорту и в незнакомом месте важно держаться рядом со взрослыми и не убегать вперёд. Тогда путешествие остаётся спокойным, а ребёнок чувствует себя увереннее.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145820"/>
            <a:ext cx="8424000" cy="20319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73500"/>
            <a:ext cx="84240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мечты: куда хочется поехать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70850" y="3688575"/>
            <a:ext cx="18303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карте мечты часто появляются море и тёплый берег. Рядом можно нарисовать волны, кораблик и ракушку, чтобы сразу представить прогулку, купание и новые впечатления.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477900" y="3404460"/>
            <a:ext cx="18162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берега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2594850" y="3688575"/>
            <a:ext cx="18303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Некоторым детям особенно интересно отметить север, высокие горы или снежные места. Такие точки на карте напоминают, что в мире есть очень разные природные уголки и необычная погода.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2601900" y="3404460"/>
            <a:ext cx="18162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 север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4718850" y="3688575"/>
            <a:ext cx="18303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карте можно отметить старинный город, музей или заповедник. Эти места помогают мечтать не только о прогулках, но и о новых знаниях, красивых зданиях и интересных открытиях.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4725900" y="3404460"/>
            <a:ext cx="18162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Старинные города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6842850" y="3688575"/>
            <a:ext cx="18303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каждым местом удобно сделать короткую подпись: почему туда хочется поехать и что там можно узнать. Так мечта становится понятной целью, а карта — помощником для будущих путешествий.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6849900" y="3404460"/>
            <a:ext cx="18162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Мечта как план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проходит экскурсия по музею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в детской экскурсии по экспозиции проекта «Музей путешествий»
</a:t>
            </a:r>
            <a:endParaRPr lang="en-US" sz="158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3350" y="1294104"/>
            <a:ext cx="450000" cy="45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27950" y="1319104"/>
            <a:ext cx="450000" cy="40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10650" y="1319104"/>
            <a:ext cx="450000" cy="40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887275" y="3084118"/>
            <a:ext cx="45000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04575" y="3084118"/>
            <a:ext cx="450000" cy="45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запоминающиеся находки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93350" y="1823625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снимки сразу возвращают в конкретное путешествие: на вокзал, к морю, в большой город или в деревню. По ним легко вспомнить людей, настроение и даже погоду.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001700" y="1294250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Фотографии из поездок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127950" y="1823625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показывает, где начиналось путешествие и куда оно вело дальше. Она помогает увидеть путь целиком и понять, как человек добирался до нужного места.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636300" y="1294250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маршрутов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3310650" y="1823625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Билет кажется маленьким, но он хранит точное место, дату и маршрут. Для детей это удобный знак настоящей поездки, который помогает связать рассказ с реальным событием.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3819000" y="1294250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Билеты и проездные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1887275" y="3613640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Открытка несёт не только изображение, но и добрые слова из другого города. Она напоминает, что путешествие можно сохранить в памяти с помощью нескольких тёплых строк.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2395625" y="3084265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Открытки с приветом
</a:t>
            </a:r>
            <a:endParaRPr lang="en-US" sz="1200" dirty="0"/>
          </a:p>
        </p:txBody>
      </p:sp>
      <p:sp>
        <p:nvSpPr>
          <p:cNvPr id="20" name="Text 10"/>
          <p:cNvSpPr txBox="1"/>
          <p:nvPr/>
        </p:nvSpPr>
        <p:spPr>
          <a:xfrm>
            <a:off x="4704575" y="3613640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Магнит, ракушка или значок становятся особенно важными, если рядом есть история. Такой предмет легко показать друзьям и рассказать, почему он дорог именно нашей семье.
</a:t>
            </a:r>
            <a:endParaRPr lang="en-US" sz="1200" dirty="0"/>
          </a:p>
        </p:txBody>
      </p:sp>
      <p:sp>
        <p:nvSpPr>
          <p:cNvPr id="21" name="Text 11"/>
          <p:cNvSpPr txBox="1"/>
          <p:nvPr/>
        </p:nvSpPr>
        <p:spPr>
          <a:xfrm>
            <a:off x="5212925" y="3084265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сувениры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1166" y="1204950"/>
            <a:ext cx="2692269" cy="3216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музей выглядит в классе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65388" y="1702038"/>
            <a:ext cx="24333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Экспозицию ставят на стендах, столах и полках так, чтобы к ней было удобно подойти и всё рассмотреть. Каждый раздел остаётся на своём месте и не мешает другим.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65400" y="1204950"/>
            <a:ext cx="24333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Удобное размещение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458038" y="1702038"/>
            <a:ext cx="24333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крупным фотографиям, картам и сувенирам добавляют короткие и ясные подписи. Дети сразу понимают, что перед ними, и могут быстро найти нужный экспонат.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458050" y="1204950"/>
            <a:ext cx="24333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подписи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458038" y="3435888"/>
            <a:ext cx="24333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Классный музей остаётся настоящим по настроению, но безопасным для третьеклассников. Все материалы доступны для просмотра, а оформление помогает бережно относиться к экспонатам.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3458050" y="2938800"/>
            <a:ext cx="24333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Безопасная среда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565388" y="3435888"/>
            <a:ext cx="24333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уголки музея выделяют цветом, стрелками и простыми знаками. Благодаря этому зал выглядит празднично, а не как обычная полка с вещами.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565400" y="2938800"/>
            <a:ext cx="24333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Цветные разделы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17425" y="1472550"/>
            <a:ext cx="3766500" cy="240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сувенир нередко раскрывает больше, чем длинное объяснение: по нему можно увидеть город, традиции и настроение поездки.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1020400" y="1406350"/>
            <a:ext cx="3226500" cy="9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4700" dirty="0"/>
          </a:p>
        </p:txBody>
      </p:sp>
      <p:sp>
        <p:nvSpPr>
          <p:cNvPr id="7" name="Text 3"/>
          <p:cNvSpPr txBox="1"/>
          <p:nvPr/>
        </p:nvSpPr>
        <p:spPr>
          <a:xfrm>
            <a:off x="1020400" y="2470900"/>
            <a:ext cx="3226500" cy="1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предмет может рассказать о целой стране и привычках людей.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1020400" y="3647500"/>
            <a:ext cx="32265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проекта «Музей путешествий»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075900" y="373500"/>
            <a:ext cx="6708000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Наши общие открытия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2075900" y="1189177"/>
            <a:ext cx="6488700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Любопытство ведёт вперёд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075900" y="1453615"/>
            <a:ext cx="64887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убедились, что любое путешествие начинается с простого вопроса: что это за место и почему оно интересно. Именно любопытство помогает открывать новое и не бояться сложных тем.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075900" y="3814127"/>
            <a:ext cx="6488700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радует сильнее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2075900" y="4078565"/>
            <a:ext cx="64887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экспозиция была готова, стало видно, что общий труд приносит настоящую радость. Участники гордились не только красивым музеем, но и тем, как дружно его создавали.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2075900" y="2939144"/>
            <a:ext cx="6488700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Слушать не менее важно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2075900" y="3203582"/>
            <a:ext cx="64887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учились внимательно слушать рассказы товарищей, не перебивать и задавать уточняющие вопросы. Так в группе появлялось больше точных идей и меньше недоразумений.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2075900" y="2064160"/>
            <a:ext cx="6488700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Команда помогает всем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2075900" y="2328599"/>
            <a:ext cx="64887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работа показала, что у каждого есть важная задача. Когда один ищет сведения, другой оформляет подписи, а третий рассказывает, проект получается ярким и понятным.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4664"/>
            <a:ext cx="2700000" cy="16532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964664"/>
            <a:ext cx="2700000" cy="165322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84000" y="964664"/>
            <a:ext cx="2700000" cy="165322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идеи для продолжения проекта
</a:t>
            </a:r>
            <a:endParaRPr lang="en-US" sz="3200" dirty="0"/>
          </a:p>
        </p:txBody>
      </p:sp>
      <p:sp>
        <p:nvSpPr>
          <p:cNvPr id="12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96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Добавим новые маршруты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Следующий раздел музея можно посвятить новым поездкам: к морю, в другой город, в горы или на север. На большой карте появятся свежие линии маршрутов, а рядом — короткие истории о том, что запомнилось в дороге.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358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Соберём семейные воспоминания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проект можно включить рассказы бабушек, дедушек и родителей о поездках из их детства. Старые фотографии, письма и билеты помогут сравнить, как менялись путешествия раньше и какие вещи остаются важными до сих пор.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220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Откроем мир через 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идея — сделать уголок о разных городах и странах с флагами, изображениями памятников и природных мест. Тогда музей станет похож на маленькое окно в большой и очень разный мир.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683" y="1537200"/>
            <a:ext cx="7278900" cy="15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Музей, который учит смотреть шире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62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 проект соединил знания, семейные истории и творчество. Он помог детям почувствовать себя исследователями, запомнить важные сведения о мире и понять: большое открытие начинается с маленького шага.
</a:t>
            </a:r>
            <a:endParaRPr lang="en-US" sz="147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2026-05-26T03:42:56Z</dcterms:created>
  <dcterms:modified xsi:type="dcterms:W3CDTF">2026-05-26T03:42:56Z</dcterms:modified>
</cp:coreProperties>
</file>