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16. How good a friend are you?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доверие и уважение в школьной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особенно важна в 7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12–13 лет друзья сильно влияют на настроение, уверенность и поведение. На уроке мы поговорим о верности, секретах, обидах и примирении, а также повторим слова и фразы для описания чувств и отношений на английском.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76362"/>
            <a:ext cx="504000" cy="40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25962"/>
            <a:ext cx="504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76363"/>
            <a:ext cx="504000" cy="403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по теме friendship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 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give advice, to say sorry и to cheer somebody up нужны для живого общения. С их помощью можно спокойно обсудить проблему, извиниться и поддержать друга словами.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jealous, upset и apology помогают говорить о трудных чувствах, а to keep a secret — о доверии. Эта лексика делает описание дружбы точным и естественным.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best friend и classmate помогают назвать тех, с кем школьник общается каждый день. Они задают основу для разговора о близких отношениях в классе и после уроков.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trust, honest и loyal показывает, на чём держится дружба. Эти слова нужны, чтобы объяснить, почему друг должен говорить правду и не подводить в важный момент.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helpful и support описывают поведение, которое помогает другому почувствовать себя лучше. Они особенно полезны, когда нужно рассказать о помощи после ошибки или неудачи.
</a:t>
            </a:r>
            <a:endParaRPr lang="en-US" sz="683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700" y="1611696"/>
            <a:ext cx="35662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описывают хорошего друга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разные качества проявляются в школьных ситуациях.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сочетает несколько качеств сразу: доброту, честность, верность и уважение к границам.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ключевой лексики раздела Unit 16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собеседник в классе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помнит важную мелочь, это показывает искренний интерес. Такая привычка особенно ценна после неудачи у доски или перед контрольной, когда нужна поддержка, а не советы наспех.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и 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друг не отвлекается, когда с ним разговаривают. Он смотрит на собеседника, не перебивает и показывает, что ему действительно важно услышать чужие слова до конца.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сказать несколько добрых слов после урока или на перемене. Иллюстрация с двумя учениками подходит именно здесь: она показывает дружеское и спокойное общение без давления.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уточняющие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лучше понять ситуацию и не делать поспешных выводов. Так разговор становится спокойнее, а друг чувствует, что его не только слышат, но и понимают.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ценятся в друге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качеств заметна сразу, а часть проявляется только в трудной ситуации. Именно поэтому спокойная надёжность часто важнее ярких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строится прежде всего на честности, доброте и верности; остальные качества усиливают дружбу, но не заменяют их.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friendship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на английском: говорить правду вежливо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мысли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think… помогает начать разговор спокойно и без обвинений. Она показывает, что вы делитесь своим мнением, а не спорите ради ссоры.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о 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feel… делает речь мягче и точнее. Так легче объяснить, что именно задело, не переходя на грубость и не унижая друга.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ситуацию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was upset when… подходит, если нужно обсудить опоздание, забытое обещание или неловкое замечание. Она помогает говорить о факте, а не о характере человека.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we talk about it? звучит спокойно и уважительно. Такой вопрос помогает перевести конфликт в диалог и даёт шанс найти решение без нового спора.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конфликт между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перейти от проблемы к спокойному решению и новым правилам общения.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Хранить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keep a secret показывает доверие между друзьями. Оно уместно, если информация не причиняет вреда и не используется для насмешек или давления на другого человека.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Gossip и rumor быстро разрушают отношения, потому что превращают чужую личную жизнь в тему для обсуждения. В школьной среде это часто приводит к обидам и недоверию.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 private messages означает нарушить границы и показать чужие сообщения без согласия. Даже одна публикация переписки может испортить отношения намного сильнее, чем обычный спор.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бережно относится к личной информации, не пересказывает услышанное и не использует секреты против человека. Именно так сохраняется спокойная и честная дружба.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Секреты, сплетни и доверие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у доски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ошиблась у доски и очень расстроилась, потому что класс уже начал шептаться. После урока подруга тихо спросила: Are you OK? Она помогла собрать вещи и напомнила, что одна ошибка не делает ответ плохим.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нервничал перед контрольной и всё время смотрел в тетрадь, не решаясь начать. Друг сел рядом, поделился нужными материалами и сказал несколько спокойных слов. От этого стало легче сосредоточиться и не паниковать.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группе случилась ссора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в группе два ученика поссорились из-за того, кто что должен делать. Третий одноклассник не стал смеяться, а предложил спокойно поговорить и распределить задания заново. Такая поддержка часто помогает быстрее вернуть нормальную атмосферу.
</a:t>
            </a:r>
            <a:endParaRPr lang="en-US" sz="98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друга в трудный день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как школьники общаются с друзьями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строится и в классе, и вне уроков: короткие сообщения помогают быстро договориться о встрече, помощи или совместном задании.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дружба поддерживается там, где контакт повторяется каждый день: в школе и в чатах.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16; условная визуализация для сравнения школьных ситуаций общения.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в дружбе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сказать «нет»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спокойно принимает отказ, не давит и не требует объяснений. Вежливое «No, thanks» помогает сохранить уважение и избежать лишнего напряжения в разговоре.
</a:t>
            </a:r>
            <a:endParaRPr lang="en-US" sz="936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взять предмет, важно спросить: Can I borrow it? Уважение к личным вещам показывает аккуратность, честность и заботу о доверии между друзьями.
</a:t>
            </a:r>
            <a:endParaRPr lang="en-US" sz="932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need some space помогает мягко сказать, что человеку нужно побыть одному. Хороший друг понимает это без обиды и не воспринимает паузу как отказ от дружбы.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переписка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сообщения нельзя пересылать без согласия. Уважение к приватности в чате и в школе защищает доверие и делает общение спокойным, честным и безопасным.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Самопроверка: how good a friend are you?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честно и отметьте, как часто вы ведёте себя так в дружбе.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ответов Yes, тем надёжнее, внимательнее и добрее ваше поведение в дружбе.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по теме friendship, составлено для урока Unit 16.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дружба становится нездоровой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человек решает всё за другого, требует немедленного ответа и не уважает выбор, дружба перестаёт быть равной. В таких отношениях трудно чувствовать свободу и спокойствие.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 унижение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после которых становится неприятно, — это не безобидная игра. Когда друг смеётся при других или использует обидные слова, доверие быстро слабеет.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страх
</a:t>
            </a:r>
            <a:pPr algn="l" indent="0" marL="0">
              <a:lnSpc>
                <a:spcPct val="100000"/>
              </a:lnSpc>
              <a:buNone/>
            </a:pPr>
            <a:r>
              <a:rPr lang="en-US" sz="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Нездоровая дружба часто заставляет человека молчать, соглашаться против желания и бояться сказать правду. Если рядом нельзя быть собой, отношения требуют серьёзного пересмотра.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2095463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Отказ, просьба о паузе или желание побыть одному должны приниматься спокойно. Если границы постоянно нарушаются, напряжение растёт, а конфликты повторяются снова и снова.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4913415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общения остаются усталость, тревога и чувство вины, это важный сигнал. Здоровая дружба обычно поддерживает, а не заставляет постоянно переживать.
</a:t>
            </a:r>
            <a:endParaRPr lang="en-US" sz="11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о проблеме и не усилить ссору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разговора помогает обсуждать поведение спокойно и без обвинений.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классе и в сети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message, chat, comment, post и private помогают говорить о цифровом общении. Они нужны, когда ученики договариваются о домашнем задании или школьном мероприятии.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уровень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сети, как и в школе, важны добрые слова, уважительный тон и умение не перебивать. Сообщение легко обижает, если писать резко или насмешливо.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школьный чат показывает, как можно решать учебные вопросы без оскорблений. Вежливость онлайн укрепляет доверие не меньше, чем разговор лицом к лицу.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и 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публикацией фото, комментария или screenshot нужно спросить разрешение. Личные сообщения и private данные нельзя пересылать без согласия друга.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портит отношения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ложь или обидная шутка может надолго изменить атмосферу в классе и заставить друга меньше доверять.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вред наносят повторяющиеся действия, которые подрывают доверие: ложь, насмешки и пересказ чужих секретов.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16; условная оценка для наглядного сравнения причин.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стать лучшим другом уже сейчас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Замечайте, как чувствует себя друг, и говорите простые поддерживающие фразы: Good job! , Don’t worry, I can help. Маленькая забота часто заметнее длинных обещаний.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были неправы, скажите sorry без оправданий и постарайтесь исправить ситуацию. Умение признавать ошибку делает дружбу спокойнее и честнее.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общении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Предлагайте помощь, делитесь временем и приглашайте других присоединиться. Фразы thank you, join us и can I help? создают дружелюбную атмосферу в классе.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уважение к чувствам, секретам и границам друга. Именно такие привычки постепенно делают отношения надёжными и показывают, что на вас можно положиться.
</a:t>
            </a:r>
            <a:endParaRPr lang="en-US" sz="1056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и фразы, которые ранят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ситуация может прозвучать по-разному: одна фраза успокаивает, другая усиливает обиду.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выбор слов быстро меняют настроение разговора: поддержка помогает снизить напряжение, а резкость усиливает конфликт.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Unit 16; примеры речевых моделей для общения.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английский помогает говорить о дружбе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16 показывает, что дружба и язык связаны напрямую: через слова, вежливые фразы и честный разговор можно поддерживать отношения, решать споры и чувствовать себя увереннее в школе.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2026-05-30T22:47:20Z</dcterms:created>
  <dcterms:modified xsi:type="dcterms:W3CDTF">2026-05-30T22:47:20Z</dcterms:modified>
</cp:coreProperties>
</file>