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и его создание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помогает сохранить важную информацию и передать её другим людям так, чтобы её понимали.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документы встречаются в жизни школьника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расписание уроков, записка, письмо, инструкция, билет и чек постоянно появляются вокруг нас. У каждого документа есть цель и свой адресат. Бумага и файл делают одно дело: сохраняют сведения, чтобы их можно было быстро найти позже.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документ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— это запись информации. В нём часто есть название, дата, имя автора и сам текст. По записи мы понимаем, о чём речь и кто это написал.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помогает подтвердить факт, напомнить правило или сохранить договорённость. Благодаря этому можно не спорить и не забывать важные вещи.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документе всё написано ясно, его легко прочитать. Понятный текст экономит время и помогает каждому быстро разобраться, что нужно сделать.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документы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запись: «чтобы я помнил(а)»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Тетрадная запись, план и памятка относятся к учебным документам. Они помогают учиться: фиксируют тему, шаги решения и важные подсказки. Такой документ часто видно каждый день и используют для повторения материала.
</a:t>
            </a:r>
            <a:endParaRPr lang="en-US" sz="91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записка: «ничего не забыть»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Записка, список покупок и поздравительная открытка — это домашние документы. Они поддерживают порядок дома: напоминают, что нужно сделать, что купить или кому пожелать приятного. Домашний документ делает дела спокойнее и понятнее.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бумага: «важно подтвердить»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Справка, заявление и паспорт — примеры официальных документов. Они нужны, чтобы подтвердить личные данные или обращение. Официальные документы требуют внимательности: в них особенно важны точность и аккуратное оформление.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документ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проходит шаг за шагом: от замысла до готового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цель и адресат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ясно, зачем документ нужен, в нём появляется только нужная информация. Лишних слов становится меньше, а главное видно сразу. Так документ помогает, а не мешает.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понимать, для кого документ. Учителю, другу и родителям один и тот же смысл передают по-разному. Тогда человек точно поймёт, что от него хотят.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и точный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 адресат помогают выбрать тон и порядок слов. В результате текст получается аккуратным: предложения не растут слишком долго и читать его становится легче.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и чистовик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— это первый вариант текста. В нём можно исправлять, дописывать и менять порядок слов, чтобы смысл стал точнее. Ошибки здесь не страшны — наоборот, они помогают улучшить документ.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Чистовик — окончательный вариант, в котором всё оформлено аккуратно и без лишних пометок. Такой лист легче читать и приятно показывать другим. Порядок «черновик → чистовик» делает документ опрятным и точным.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913" y="1986438"/>
            <a:ext cx="2934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документа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показывает тему документа. По нему сразу понятно, о чём речь, даже если читать только первую строку. Хороший заголовок экономит время и помогает не запутаться.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находится сам текст: правила, объяснения или сообщение. Здесь важно не терять главную мысль и писать по делу. Тогда документ работает как подсказка.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сообщает, когда документ был создан. Она помогает понять, насколько информация актуальна, и облегчает поиск нужной записи. Без даты документ часто становится менее полезным.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подтверждает автора документа. Она показывает, кто отвечает за содержание. Когда подпись стоит на месте, документ выглядит серьёзно и вызывает больше доверия.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документа перед завершением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не пропустить важные детали.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понятного текста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короткими предложениями и выбирайте точные слова. Когда в документе одна тема, читать его легко. Такой текст не требует долгих догадок — всё понятно сразу.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даты и адреса должны быть записаны без ошибок. Одна неверная буква или число может изменить смысл. Поэтому лучше проверять их особенно внимательно.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завершением перечитайте документ как читатель. Если где-то непонятно или слишком запутано, исправьте. Понятный документ выглядит серьёзно и становится настоящим помощником.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должен быть удобным для чтения: аккуратный порядок слов помогает понять мысль. Вежливые слова поддерживают уважительный тон и делают документ спокойным.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и электронный документ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Бумага: можно подержать и подписать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документ легко держать в руках: его подписывают, складывают, кладут в папку. Так информация остаётся «рядом» и понятна даже без компьютера. Важно аккуратно хранить лист, чтобы не мялись уголки и не терялись нужные страницы.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файл: быстро открыть и отправить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документ живёт на компьютере или планшете. Его можно открыть в любой момент, быстро найти по названию и отправить по почте или сообщением. Когда файл сохранён правильно, к нему можно вернуться позже без лишних поисков.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— в разных 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бумага, и файл делают одно дело: сохраняют сведения и помогают передать их другим людям. Разница лишь в способе хранения. Лист бумаги может ждать в папке, а файл — лежать в папке на диске, чтобы выручить в нужный момент.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хранить документы аккуратно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бумажные листы в папки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 документы по папкам или файлам, чтобы листы не мялись и не терялись. Можно подписать папки по темам, например «Школа» или «Домашние задания».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файлы на компьютере по папкам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понятные папки на компьютере: по предметам, датам или учебным темам. Так вы быстрее найдёте нужный документ, когда он потребуется.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копии электронных документов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копируйте важные файлы на другой носитель или в резервное хранилище. Копия спасает, если файл случайно удалили или система дала сбой.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документы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создают школьники, родители, учителя, врачи, библиотекари и сотрудники разных профессий. Каждый человек оформляет свой документ по тем правилам, которые принято соблюдать именно для его случая.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документов бывают разные цели: подтвердить факт, объяснить правило, передать сообщение или сохранить запись. Поэтому одни документы пишут коротко, а другие требуют больше деталей и обязательных полей.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авторов и формы, у документов одна главная задача: точно передать информацию и сохранить её, чтобы к ней можно было вернуться позже и другим людям всё было понятно.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до готового документа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превращается в готовый текст через последовательные шаги создания и оформления.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документу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мешают ошибки в датах, именах и числах: из-за них меняется смысл, а адресат может понять документ неправильно. Поэтому значения в тексте нужно сверять особенно внимательно.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Непонятный почерк и слишком длинные фразы делают чтение трудным. Если предложение тянется через всю строку, важные сведения теряются, и документ перестаёт быть удобным помощником.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заголовка или ясной темы тоже сбивает с толку. Читателю сложно понять, о чём документ, даже если сам текст написан правильно.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кажется, что «всё и так ясно», но маленькая ошибка может повлиять на договорённость. Поэтому проверка перед завершением нужна всегда, даже если времени мало.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и памятка как особые документы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помогает сделать дело по шагам. В ней обычно написано, что делать сначала, потом и чем закончить, чтобы получить нужный результат. Такой документ особенно полезен, когда важно не перепутать порядок действий.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ничего не забыть: она напоминает ключевые правила и важные подсказки. Её коротко читают перед началом и в процессе работы. В школе и дома такие документы помогают действовать точно и без лишней суеты.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в школьной жизни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года нужны расписание и дневник. Они помогают понять, какие уроки и задания ждут вас, и не потерять важные даты.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периода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объявления и планы работы: что будет завтра, какие поручения у класса и когда нужно что-то принести. Так школа «говорит» понятным языком.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учебных дней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Пригодятся правила поведения и памятки: как вести себя в школе, как подготовиться к контрольной, что делать в разных ситуациях. Всё становится спокойнее и яснее.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правила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нужны записи и отчёты по выполненным заданиям. Документы сохраняют результаты и помогают вернуться к ним, когда нужно уточнить или подготовиться.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учебных дел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документ хороший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цель, текст, данные, оформление и удобство 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документ полезным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документ сохраняет сведения так, чтобы к ним можно было вернуться. Он помогает быстро вспомнить важные факты и не тратить время на поиски по разным местам.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он поддерживает договорённости: по документу понятнее, что решили, кто отвечает и когда нужно выполнить просьбу. Поэтому меньше недопониманий и спокойнее отношения.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документ удобно хранить и бережно оформлять. Он остаётся нужным и после прочтения, потому что в нём порядок и точные данные, которые работают как подсказка.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— это порядок, который помогает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начинается с цели и заканчивается проверкой. В нём важны точность, порядок и понятность. Бумажные и электронные документы выглядят по-разному, но делают одно дело: сохраняют информацию, передают её людям и помогают не потерять важное.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2026-05-12T11:34:29Z</dcterms:created>
  <dcterms:modified xsi:type="dcterms:W3CDTF">2026-05-12T11:34:29Z</dcterms:modified>
</cp:coreProperties>
</file>