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Опиумные войны и закабаление Китая: главные вопросы и темы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опиумных войн и их влияния на историю Китая.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и индустриальные державы в XIX веке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Китай оставался мощной, но изолированной экономикой. Европа активно торговала, особенно импортируя чай, что привело к возрастанию напряжённости с Китаем из-за роста опиумного оборота.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Индустриальные державы: интересы, конкуренция и торговля с Китаем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держава стремилась добиться особых торговых привилегий и доступа к сырью Китая, что вызывало усиление соперничества между иностранными странами в регионе.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конкуренция порождала политические конфликты и дипломатическое давление, что усиливало ситуацию и в конечном счёте привело к военным столкновениям.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Великобритания, Франция, США, Россия и Германия боролись за расширение своих рынков, желая контролировать прибыльную торговлю китайским чаем, шелком и фарфором.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1025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1838 году в Китай прибыло более 30 тысяч ящиков опиума из Индии, что сделало этот наркотик ключевым товаром британского экспорта в регион.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033100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Китайская экономика страдала от оттока серебра, а нелегальная торговля опиумом усугубляла социальные и финансовые проблемы империи.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Опиум: экономическая роль и последствия для торговли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Антиопиумная политика Линь Цзэсюя: действия и последствия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4997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Назначенный в 1839 Линь Цзэсюй организовал уничтожение опиума в Гуанчжоу, демонстрируя решимость прекратить наркоторговлю в Китае.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187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направил письмо королеве Виктории с требованием остановить британский экспорт опиума, но получил отказ, что ухудшило отношения между странами.
</a:t>
            </a:r>
            <a:endParaRPr lang="en-US" sz="1186" dirty="0"/>
          </a:p>
        </p:txBody>
      </p:sp>
      <p:sp>
        <p:nvSpPr>
          <p:cNvPr id="8" name="Text 4"/>
          <p:cNvSpPr txBox="1"/>
          <p:nvPr/>
        </p:nvSpPr>
        <p:spPr>
          <a:xfrm>
            <a:off x="611642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меры спровоцировали дипломатический кризис, ставший поводом для военного вмешательства Великобритании в Китай.
</a:t>
            </a:r>
            <a:endParaRPr lang="en-US" sz="118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000" y="2700538"/>
            <a:ext cx="4121700" cy="19924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700393"/>
            <a:ext cx="4122300" cy="19927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опиумной торговли в Азии: маршруты и порты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909750" y="1350000"/>
            <a:ext cx="3244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Торговый путь из Бенгалии в Китай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Опиум из индийской Бенгалии отправляли через морские маршруты Южно-Китайского моря. Главными портами доставки становились Макао и Гуанчжоу, где наркотик распределялся внутрь страны.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89775" y="1350000"/>
            <a:ext cx="3244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с интенсивной опиумной активностью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Шанхай и Гуанчжоу выступали центрами торговли опиумом, контролируемой иностранными торговцами. Эти города стали очагами нелегальной деятельности и важными узлами контрабанды.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Социально-экономические воздействия опиумной торговли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Вывоз серебра из страны значительно подорвал национальный экономический потенциал, причём большая часть богатства переходила иностранцам.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Иностранные торговые дома накопили значительные капиталы, что усилило экономическое неравенство и вытеснило местных предпринимателей.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употребление опиума вызвало широкое распространение наркомании среди населения городов Китая, ослабляя трудоспособность и здоровье.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традиционных экономических основ и коррупция среди чиновников способствовали политическому кризису и росту народного недовольства.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Дипломатические попытки урегулирования опиумного кризиса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Китайское правительство отправляло многочисленные ноты и просьбы в адрес британских властей с требованием прекратить опиумный ввоз.
</a:t>
            </a:r>
            <a:endParaRPr lang="en-US" sz="12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203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Британцы оправдывали свою торговлю принципами «свободного рынка» и необходимостью исправлять негативный торговый баланс с Китаем.
</a:t>
            </a:r>
            <a:endParaRPr lang="en-US" sz="12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680468"/>
            <a:ext cx="5410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Безуспешность дипломатии привела к напряжению и обострила конфликт, что предопределило начало Первой опиумной войны.
</a:t>
            </a:r>
            <a:endParaRPr lang="en-US" sz="128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75272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Технологическое превосходство и вооружение сторон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810900" y="2259825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Военно-морская мощь и оснащение Великобритании
</a:t>
            </a:r>
            <a:pPr algn="l" indent="0" marL="0">
              <a:lnSpc>
                <a:spcPct val="115000"/>
              </a:lnSpc>
              <a:buNone/>
            </a:pPr>
            <a:r>
              <a:rPr lang="en-US" sz="5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Паровые корабли, такие как «Nemesis», оснащённые скорострельной артиллерией, дали британскому флоту значительное преимущество. Среди вооружения были современные винтовки и эффективные пушки, улучшавшие мобильность и огневую мощь.
</a:t>
            </a:r>
            <a:endParaRPr lang="en-US" sz="1058" dirty="0"/>
          </a:p>
        </p:txBody>
      </p:sp>
      <p:sp>
        <p:nvSpPr>
          <p:cNvPr id="7" name="Text 3"/>
          <p:cNvSpPr txBox="1"/>
          <p:nvPr/>
        </p:nvSpPr>
        <p:spPr>
          <a:xfrm>
            <a:off x="810900" y="3632100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Вооружение и организация цинских войск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Цинская армия опиралась на традиционные луки, копья и устаревшие пушки, а военная организация страдала от коррупции и слабой координации, что снижало её боеспособность.
</a:t>
            </a:r>
            <a:endParaRPr lang="en-US" sz="10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300" y="1350742"/>
            <a:ext cx="4121700" cy="1670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1700" y="3022375"/>
            <a:ext cx="4122300" cy="1670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Первой опиумной войны: причины и развертывание конфликта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455250" y="1704450"/>
            <a:ext cx="36612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Уничтожение опиума в Гуанчжоу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1839 году Линь Цзэсюй распорядился уничтожить около 20 тысяч ящиков опиума. Это событие стало сигналом к открытию военных действий, поскольку Великобритания восприняла его как нарушение своих интересов.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55250" y="3376190"/>
            <a:ext cx="36612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конфликта и тактика боёв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охватила юг и восток Китая, включая морские сражения и блокаду портов. Использование передовой техники и тактики позволило британцам захватить ключевые города и добиться контроля над торговыми путями.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000" y="1085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события и исход Первой опиумной войны (1839–1842)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50000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1839 год: Начало конфликта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Китайские власти конфисковали и уничтожили крупные запасы опиума в Гуанчжоу, что вызвало вооружённое вмешательство Великобритании.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544604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1840–1841 годы: Захват прибрежных городов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Британские войска заняли порты Гуанчжоу, Нинбо и Шанхай, усиливая давление на Цинскую империю.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639207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1842 год: Бои на реке Янцзы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Произошли важные сражения на реке Янцзы, британцы подавили сопротивление плохо организованных цинских войск.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6733811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Подписание Нанкинского договора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победы завершились уступками Китая, разрушением инфраструктуры и массовыми миграциями беженцев.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418275" y="1925225"/>
            <a:ext cx="32757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выплатил значительную компенсацию, уступил Гонконг и открыл пять торговых портов иностранцам с правом экстерриториальности.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1310544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21 млн долларов серебром
</a:t>
            </a:r>
            <a:endParaRPr lang="en-US" sz="3178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2621216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сумма была выплачена Китаем в качестве репарации Великобритании после Первой опиумной войны
</a:t>
            </a:r>
            <a:endParaRPr lang="en-US" sz="1906" dirty="0"/>
          </a:p>
        </p:txBody>
      </p:sp>
      <p:sp>
        <p:nvSpPr>
          <p:cNvPr id="7" name="Text 4"/>
          <p:cNvSpPr txBox="1"/>
          <p:nvPr/>
        </p:nvSpPr>
        <p:spPr>
          <a:xfrm>
            <a:off x="5418275" y="4461225"/>
            <a:ext cx="3275700" cy="2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архивы Китая и Великобритании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Первой опиумной войны на китайское общество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Коррупция среди чиновников увеличилась, подрывая доверие населения к властям и дезорганизуя управление.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Замедление развития прибрежных регионов вызвало экономический спад и подготовило почву для масштабных народных восстаний.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Финансовые трудности усилились из-за выплаты репараций и утраты контроля над важными торговыми портами.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7129" y="0"/>
            <a:ext cx="455079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000" y="1208150"/>
            <a:ext cx="3653100" cy="122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опиумная война: причины, участники и особенности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10775" y="3887700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Западные державы применили более современные технологии и тактику, подчёркивая своё военное превосходство над китайскими войсками.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810775" y="2812175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Британия и Франция потребовали расширения торговых и дипломатических прав в Китае, что вызвало обострение конфликтов после инцидента с судном «Эрроу».
</a:t>
            </a:r>
            <a:endParaRPr lang="en-US" sz="9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Пекинский договор и его последствия для Китая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4997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согласился легализовать ввоз опиума, что закрепило влияние наркотиков в обществе и экономике.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187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 открыты новые порты, такие как Тяньцзинь, расширяя присутствие иностранных торговцев и миссионеров.
</a:t>
            </a:r>
            <a:endParaRPr lang="en-US" sz="1186" dirty="0"/>
          </a:p>
        </p:txBody>
      </p:sp>
      <p:sp>
        <p:nvSpPr>
          <p:cNvPr id="8" name="Text 4"/>
          <p:cNvSpPr txBox="1"/>
          <p:nvPr/>
        </p:nvSpPr>
        <p:spPr>
          <a:xfrm>
            <a:off x="611642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Иностранные посольства получили полноценный доступ в столицу, что углубило потерю суверенитета и усилило иностранное влияние.
</a:t>
            </a:r>
            <a:endParaRPr lang="en-US" sz="11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и экономические изменения в Китае после опиумных войн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512663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власть значительно ослабла, потеряла контроль над многими областями и столкнулась с ростом внешнего вмешательства.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640851" y="1512675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Иностранные поселения и анклавы стали базами для европейских и американских торговых и дипломатических операций.
</a:t>
            </a:r>
            <a:endParaRPr lang="en-US" sz="10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экономических и религиозных прав западных держав сократило автономию Китая в ключевых сферах.
</a:t>
            </a:r>
            <a:endParaRPr lang="en-US" sz="1086" dirty="0"/>
          </a:p>
        </p:txBody>
      </p:sp>
      <p:sp>
        <p:nvSpPr>
          <p:cNvPr id="9" name="Text 5"/>
          <p:cNvSpPr txBox="1"/>
          <p:nvPr/>
        </p:nvSpPr>
        <p:spPr>
          <a:xfrm>
            <a:off x="3640851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императорского двора привело к внутренним кризисам и росту нестабильности в государстве.
</a:t>
            </a:r>
            <a:endParaRPr lang="en-US" sz="10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Колониальное влияние: сферы интересов и изменения в городах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иностранных кварталов в Шанхае
</a:t>
            </a:r>
            <a:pPr algn="l" indent="0" marL="0">
              <a:lnSpc>
                <a:spcPct val="115000"/>
              </a:lnSpc>
              <a:buNone/>
            </a:pPr>
            <a:r>
              <a:rPr lang="en-US" sz="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Шанхае появились европейские и американские анклавы, где действовали свои законы и торговые правила, что подрывало местное управление и увеличивало западное влияние.
</a:t>
            </a:r>
            <a:endParaRPr lang="en-US" sz="872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Зоны влияния Германии и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и Россия получили концессии и территории в северных портах Китая, усиливая свою стратегическую и экономическую экспансию в регионе.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Французское и японское присутствие в Китае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и Япония получили торговые и дипломатические привилегии, что способствовало международной конкуренции и ограничению китайского суверенитета.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 культурные последствия: общество, наркозависимость, реформы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1890-м годам примерно 10% взрослого населения стали зависимы от опиума, что серьёзно подрывало здоровье нации.
</a:t>
            </a:r>
            <a:endParaRPr lang="en-US" sz="12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203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бедности и социальное неравенство усиливали недовольство и стали почвой для зарождения протестных движений.
</a:t>
            </a:r>
            <a:endParaRPr lang="en-US" sz="12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680468"/>
            <a:ext cx="5410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Скептицизм к традиционным ценностям стимулировал поиски реформ и новых идей, подготовившие основу для революций XX века.
</a:t>
            </a:r>
            <a:endParaRPr lang="en-US" sz="12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опиумных войн на дальнейшую историю и модернизацию Китая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западных стран усилило национальное самосознание и стремление к независимости.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политики изоляции открыл дверь для модернизации политической и экономической системы страны.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Слабость империи стала одной из причин Синьхайской революции и последующего падения династии Цин в 1911 году.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первые институциональные и культурные изменения, которые заложили основу для развития в XX веке.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Опиумных войн: уроки для Китая и мира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ослабили Китай, вызвали неравноправные договоры и подготовили пути для реформ. Эти события стали важным этапом в истории формирования современной китайской государственности и общества.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2026-05-11T00:10:07Z</dcterms:created>
  <dcterms:modified xsi:type="dcterms:W3CDTF">2026-05-11T00:10:07Z</dcterms:modified>
</cp:coreProperties>
</file>