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и незамкнутые кривые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кривые линии вокруг нас.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— это след движения точки. Она может быть прямой или кривой. Кривая линия мягко изгибается и помогает показать форму предмета, его край и красивый контур.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вокруг нас: что важно заметить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незамкнутой кривой есть два разных конца: начало и конец не совпадают. Линия как будто не успела завершить свой путь.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линия похожа на открытую дугу, волнистую дорожку или зигзаг. У нее всегда можно найти свободные концы, и они не соединены между собой.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рисунках незамкнутые кривые часто передают движение, изгиб или направление. Их можно увидеть в линиях, похожих на след, волну или извилистую тропинку.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незамкнутой кривой линии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кривая возвращается в ту же точку, с которой началась. Ее начало и конец совпадают, поэтому линия образует целый контур.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линии нет свободных концов. Она будто аккуратно замкнула круг и надежно закрыла форму, как застегнутая петелька.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замкнутым кривым относятся круг, овал, петля и похожие контуры. Они хорошо подходят для изображения предметов с внутренней частью и внешней границей.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замкнутой кривой линии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с внутренним пространством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линия образует ровную границу и внутри нее есть отдельная область, перед нами замкнутая кривая. Она напоминает огороженный дворик: внутри есть место, а снаружи — все остальное пространство.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 открытыми концами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линии видно два разных конца, она незамкнутая. На рисунке такая линия похожа на дорожку, по которой можно пройти и прийти к началу, но пока это не сделано.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линии на рисунке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кривой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начала, конца и целостности контура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65" y="1602394"/>
            <a:ext cx="237924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и шарики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воды имеет плавный замкнутый контур. Такие формы легко заметить в природе: они выглядят цельно, аккуратно и словно нарисованы одной непрерывной линией.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и монеты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или монета тоже напоминают замкнутую кривую. Их край образует ровную границу, а внутри находится отдельное пространство, которое хорошо заметно.
</a:t>
            </a:r>
            <a:endParaRPr lang="en-US" sz="1338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и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цветов лепестки образуют мягкий замкнутый контур. Из-за этого цветок кажется собранным и аккуратным, будто его обвели по краю невидимой линией.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кольца дерева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кольца на срезе дерева образуют замкнутые линии. Они показывают, как дерево росло, и помогают увидеть его внутреннее строение без лишних слов.
</a:t>
            </a:r>
            <a:endParaRPr lang="en-US" sz="1393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кривые в природе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804012"/>
            <a:ext cx="306494" cy="2451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82342"/>
            <a:ext cx="324602" cy="288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43740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и изгиб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радуги похожа на незамкнутую кривую: она тянется по небу и не образует полного круга. Такой изгиб легко запомнить по его открытой форме.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от машины или дорожная линия часто показывают путь. Они могут изгибаться, поворачивать и тянуться дальше, поэтому выглядят как незамкнутые кривые.
</a:t>
            </a:r>
            <a:endParaRPr lang="en-US" sz="1343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Проволока и ветка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Проволока, тонкая ветка или гибкий шнур нередко имеют плавный изгиб. Их форма не закрывается полностью, а значит, линия остается незамкнутой.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Волнистые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Волнистые и извилистые линии часто встречаются на рисунках и схемах. Они похожи на дорогу, которая еще не пришла в конец, и поэтому не замыкаются.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Незамкнутые кривые в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 замкнутым контуром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знаки целиком похожи на замкнутые кривые. Буквы О и С легко узнать по округлой форме, которая помогает сразу заметить их контур.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цифры с открытыми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других знаков есть открытые части. Буквы Г и У, а также цифра 2 содержат незамкнутые элементы, поэтому их важно рассматривать целиком, не по кусочкам.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линии в буквах и цифрах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кривая может как будто «обнять» часть листа или рисунка. Внутри нее появляется отдельное пространство, которое называют внутренней областью.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кривая не образует внутреннюю область. В ней есть разрыв, поэтому пространство не закрывается полностью, и внутри не получается отдельной части.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круга, овала и похожих фигур есть две стороны: внутри и снаружи. Граница отделяет одну часть от другой, словно аккуратная дорожка по краю.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внутренняя область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легче заметить, где кривая линия начинает свой путь и где он заканчивается. Клетки помогают не потерять ни одной точки.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линия проходит по узлам или рядом с ними, проще увидеть, совпадают ли её начало и конец. Так проверка становится очень аккуратной.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словно маленькие помощники: они не дают запутаться в изгибах и поворотах. Это особенно удобно, когда рисунок получился длинным и сложным.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такой основой легче быстро отличить замкнутую линию от незамкнутой и не ошибиться даже в самом извилистом узоре.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линии на клетчатой бумаге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линия выглядит замкнутой только издалека. Если присмотреться внимательнее, можно заметить крошечный разрыв, и тогда контур уже не будет закрытым.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случается, когда концы почти касаются друг друга, но всё же не соединены. Поэтому важно смотреть на обе точки и не спешить.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распознавании линий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получается замкнутая кривая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линия начинает движение, меняет направление и снова возвращается к началу, образуя цельный контур.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кривая начинается в одной точке и заканчивается в другой. Эти точки не совпадают, поэтому линия остаётся открытой.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быть похожа на волну, дугу или извилистую дорожку. Её форма бывает плавной, но полным контуром она не становится.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линии всегда есть свободные концы. Именно они подсказывают, что кривая не замкнулась и продолжает как будто идти дальше.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незамкнутая кривая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могут быть плавными, красивыми и извилистыми. По форме они иногда даже похожи, поэтому смотреть нужно очень внимательно.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кривая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образует единый контур без разрывов. У неё нет свободных концов, а внутри появляется отдельная область, словно маленькая комната.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кривая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неё есть начало и конец, которые не соединены. Такая линия не создаёт закрытого пространства и напоминает путь или движение.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виды линий, достаточно посмотреть, соединены ли начало и конец. Это самый важный признак для сравнения.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различие двух видов линий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отметить начало линии одним цветом, а конец — другим. Затем нужно внимательно сравнить эти точки. Если они совпадают, линия замкнутая.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разные, линия незамкнутая. Полезно рассматривать рисунок спокойно и без спешки, чтобы не пропустить маленький разрыв или почти сомкнутый участок.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линий на рисунке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математике кривые линии помогают различать фигуры и их контуры. Они нужны, когда надо рассмотреть форму, границу и внутреннюю часть изображения.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рисования такие линии помогают создавать узоры, орнаменты и открытки. С их помощью рисунок становится живым и аккуратным.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труда кривые линии тоже полезны: по ним строят простые схемы, вырезают детали и делают поделки, где важна точная форма.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линии на уроках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в тетрадь, на одежду или на игрушки. Там можно найти и замкнутые, и незамкнутые кривые — почти как маленькую охоту за линиями.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их каждый день, глаз становится внимательнее. Тогда замечать линии вокруг себя становится не скучно, а даже немного увлекательно.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такие линии встречаются в кольцах, рамочках, дугах, волнах и дорожках. Одни образуют контуры, другие показывают движение и изгиб.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линий вокруг себя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кривая всегда возвращается в то место, где началась. Она не оставляет свободных концов и образует целый контур без разрыва.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кривая начинается в одной точке и заканчивается в другой. Её концы не совпадают, поэтому линия остаётся открытой.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ищут начало и конец линии. Потом сравнивают их между собой — это самый надёжный способ проверки.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только одно правило, пусть оно будет таким: совпали точки — линия замкнутая, не совпали — линия незамкнутая.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для запоминания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одной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знаешь главное: кривая линия может быть замкнутой или незамкнутой. Смотри на начало и конец — и линия сразу расскажет о себе.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2026-05-24T12:10:11Z</dcterms:created>
  <dcterms:modified xsi:type="dcterms:W3CDTF">2026-05-24T12:10:11Z</dcterms:modified>
</cp:coreProperties>
</file>