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Многочлены: как записывать и упрощать алгебраические выражения
</a:t>
            </a:r>
            <a:pPr algn="l" indent="0" marL="0">
              <a:lnSpc>
                <a:spcPct val="90000"/>
              </a:lnSpc>
              <a:buNone/>
            </a:pPr>
            <a:r>
              <a:rPr lang="en-US" sz="14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многочлены, их степень, преобразования и применение в задачах.
</a:t>
            </a:r>
            <a:endParaRPr lang="en-US" sz="3186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многочлены в 7 классе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 уже умеете работать с одночленами, а многочлены помогают собирать выражения в удобную форму, сравнивать формулы и быстро вычислять значения при разных числах.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многочлена и его части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706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многочлен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 — это алгебраическое выражение, составленное из одночленов, которые соединены знаками сложения или вычитания. Каждый такой одночлен называется членом многочлена.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386863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56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 — числовая часть одночлена. Например, в выражении 7×2 коэффициент равен 7, потому что именно это число умножается на буквенную часть.
</a:t>
            </a:r>
            <a:endParaRPr lang="en-US" sz="1229" dirty="0"/>
          </a:p>
        </p:txBody>
      </p:sp>
      <p:sp>
        <p:nvSpPr>
          <p:cNvPr id="13" name="Text 4"/>
          <p:cNvSpPr txBox="1"/>
          <p:nvPr/>
        </p:nvSpPr>
        <p:spPr>
          <a:xfrm>
            <a:off x="2096863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член — это член с наибольшей степенью. Он помогает определить степень всего многочлена и показывает, какой член является самым «сильным» в записи.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1302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частей многочлена делает проще любые преобразования: от сравнения выражений до раскрытия скобок, умножения и решения уравнений.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03137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 не содержит букв. В многочлене 3×2−2x+5 свободный член — это 5; он записывается отдельно от остальных членов.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многочленов по числу членов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многочлены различаются по количеству членов и как это влияет на их название.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многочлена зависит только от количества его членов, а не от букв или чисел в записи.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многочлена и его классификация по числу членов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3237" y="1356875"/>
            <a:ext cx="1974375" cy="3120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многочлена на примерах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2882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многочлена равна наибольшей степени среди всех его членов. Именно старший член определяет, какая степень будет у всего выражения.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82062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многочлене 5×3−2x+1 степень равна 3, а в выражении 8a2−3a+6 степень равна 2, потому что наибольшая степень принадлежит старшему члену.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282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многочлен состоит только из числа, например 9, то его считают многочленом степени 0. У такого выражения нет буквенной части, но оно тоже является многочленом.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слагаемых сокращает запись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 объединяют только тогда, когда у них совпадает буквенная часть. Это делает выражение короче и удобнее для дальнейших преобразований.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подобных слагаемых число членов уменьшается, а запись становится компактнее без изменения значения выражения.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4x+3x−2+5−x → 6x+3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многочленов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складываем подобные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многочленов одночлены с одинаковой буквенной частью объединяют, а затем приводят подобные слагаемые. Это позволяет сразу увидеть более простую запись результата.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через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скобки раскрывают, а знаки всех членов вычитаемого многочлена меняют на противоположные. После этого снова приводят подобные слагаемые.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знаками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в этих действиях — не перепутать плюс и минус. Особенно важно быть внимательным, когда перед скобками стоит знак «−».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(2x+3)+(x−5)=3x−2, а (4a−1)−(a+6)=3a−7. Оба случая показывают, что аккуратная работа со знаками даёт верный ответ.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 шаг за шагом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преобразования выражения с произведением и скобками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480550"/>
            <a:ext cx="220800" cy="294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многочлена на одночлен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часто нужен при раскрытии скобок и в геометрических формулах. После умножения результат снова записывают в виде многочлена.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преобразования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умножить 2a на (a+3), получится 2a2+6a. Если умножить −4x на (2x−5), выйдет −8×2+20x.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отдельно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умножают на каждый член многочлена по отдельности. Это правило помогает не пропустить ни один член и правильно сохранить знаки в результате.
</a:t>
            </a:r>
            <a:endParaRPr lang="en-US" sz="111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позволяют быстро раскрывать скобки и сразу получать готовую запись без поэлементного умножения каждого члена.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формулы составляют основу быстрого преобразования выражений и часто используются в дальнейших темах алгебры.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формулы сокращённого умножения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вынести общий множитель и получить более простую запись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6x+9 общий множитель — число 3. Его можно вынести за скобки, потому что оба слагаемых делятся на 3 без остатка. Тогда исходная запись превращается в 3(2x+3) и становится короче.
</a:t>
            </a:r>
            <a:endParaRPr lang="en-US" sz="95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общий «ключ»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x2+3x общий множитель — x. Его видно в каждом члене, поэтому можно записать x(x+3). Такое преобразование показывает структуру многочлена и помогает быстрее выполнять дальнейшие действия с ним.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тоже может быть общим множителем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выделить общий множитель цветом, легко заметить, какие части выражения повторяются. Это помогает не только упростить запись, но и подготовить многочлен к раскрытию скобок, сокращению или решению уравнений.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делает выражение удобнее
</a:t>
            </a:r>
            <a:endParaRPr lang="en-US" sz="13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16996"/>
            <a:ext cx="4007700" cy="190365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преобразования многочленов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основные действия, которые чаще всего используются при работе с многочленами, и показано, в каких случаях каждое из них особенно полезно.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нужен в своей ситуации: сначала убирают скобки, затем приводят подобные слагаемые или выносят общий множитель, чтобы получить более короткую и удобную форму.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преобразования многочленов в курсе алгебры 7 класса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7631" y="1484375"/>
            <a:ext cx="258563" cy="29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5738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019" y="1484375"/>
            <a:ext cx="258563" cy="295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многочлены помогают в геометрии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9172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через сумму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прямоугольника со сторонами a и b периметр равен 2a+2b. Такая запись удобна, когда нужно быстро сравнить несколько фигур или подставить разные значения сторон.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6793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разбиении фигуры на части многочлены помогают складывать площади отдельных прямоугольников и получать точную формулу. Это делает решение наглядным и уменьшает риск ошибки в вычислениях.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040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 переменной стороной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прямоугольника равны x и x+5, площадь записывают как x2+5x. Многочлен сразу показывает, как меняется площадь при изменении длины стороны.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многочлены в жизни и науке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алгебраическая запись может описывать размер, стоимость, движение или модель работы устройства. Именно поэтому многочлены важны не только в учебнике, но и в практике.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геометрия и физика, но остальные области тоже используют многочлены как удобный способ записи зависимостей и расчётов.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применения многочленов; значения в диаграмме условно отражают частоту примеров в школьном курсе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допустить ошибок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перед скобками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скобками стоит минус, знаки внутри обязательно меняются. Пропуск этого шага сразу даёт неверный результат, поэтому после раскрытия скобок полезно перечитать каждый член по очереди.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и 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7×3 число 7 — это коэффициент, а 3 — степень. Эти понятия часто путают, хотя они отвечают за разные характеристики одночлена и многочлена.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Неподобные не складывают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Складывать можно только одинаковые по буквенной части слагаемые. Нельзя объединять x и x2, потому что у них разные степени и они обозначают разные части выражения.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теряйте свободный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преобразовании легко забыть число без буквы, особенно если оно стоит в конце выражения. Проверка всех слагаемых помогает сохранить свободный член и получить верный ответ.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преобразование многочлена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убедиться, что раскрытие скобок и приведение подобных слагаемых выполнены без ошибок.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675" y="2963527"/>
            <a:ext cx="3686100" cy="12814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многочлены помогают решать уравнения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выражение делают проще: раскрывают скобки и приводят подобные слагаемые. После этого уравнение становится короче, а числа и буквы легче сравнивать между собой.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получения решения полезно подставить найденное число обратно в исходное уравнение. Если левая и правая части совпадают, ответ найден правильно и преобразования выполнены без ошибок.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Переносим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все члены с буквой собирают в одной части, а числа — в другой. Так уравнение приводят к стандартному виду, который удобен для нахождения неизвестного.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термины темы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706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и 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многочлена — это одночлены, соединённые знаками сложения или вычитания. Коэффициент показывает числовую часть члена и помогает быстро сравнивать разные записи.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386863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и старший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многочлена определяют по наибольшей степени его членов. Старший член сразу показывает, какой одночлен задаёт самую высокую степень в записи.
</a:t>
            </a:r>
            <a:endParaRPr lang="en-US" sz="1258" dirty="0"/>
          </a:p>
        </p:txBody>
      </p:sp>
      <p:sp>
        <p:nvSpPr>
          <p:cNvPr id="13" name="Text 4"/>
          <p:cNvSpPr txBox="1"/>
          <p:nvPr/>
        </p:nvSpPr>
        <p:spPr>
          <a:xfrm>
            <a:off x="2096863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 имеют одинаковую буквенную часть. Их можно складывать или вычитать, что позволяет сделать многочлен короче и удобнее для работы.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1302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и 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53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скобок, формулы сокращённого умножения и разложение на множители — основные инструменты преобразования. Они помогают переходить от одной формы записи к другой быстро и точно.
</a:t>
            </a:r>
            <a:endParaRPr lang="en-US" sz="1154" dirty="0"/>
          </a:p>
        </p:txBody>
      </p:sp>
      <p:sp>
        <p:nvSpPr>
          <p:cNvPr id="15" name="Text 6"/>
          <p:cNvSpPr txBox="1"/>
          <p:nvPr/>
        </p:nvSpPr>
        <p:spPr>
          <a:xfrm>
            <a:off x="6103137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 не содержит буквы и остаётся неизменным при подстановке значения переменной. Он важен при вычислениях и проверке преобразований.
</a:t>
            </a:r>
            <a:endParaRPr lang="en-US" sz="12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с многочленами используются чаще всего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заданиях нужно сначала раскрыть скобки, а потом сразу привести подобные слагаемые. Эти два действия образуют основу большинства преобразований.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базовые преобразования используются чаще всего, а более специальные приёмы подключаются тогда, когда нужно сократить запись или подготовить выражение к решению.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частоты действий с многочленами, без использования статистических данных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делают записи короче, а вычисления — понятнее. Умение работать со степенью, коэффициентом, скобками и множителями пригодится в уравнениях, геометрии и при проверке любых алгебраических преобразований.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помогают говорить на языке алгебры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2026-05-30T01:34:04Z</dcterms:created>
  <dcterms:modified xsi:type="dcterms:W3CDTF">2026-05-30T01:34:04Z</dcterms:modified>
</cp:coreProperties>
</file>