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ресурсы Земли: как сохранить баланс между потреблением и возможностями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7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поддерживают жизнь и хозяйство, но их запасы и распределение ограничены.
</a:t>
            </a:r>
            <a:endParaRPr lang="en-US" sz="2518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ресурсов важна для географии 10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население Земли превысило 8 млрд человек: растёт спрос на воду, продовольствие, энергию и сырьё. Урбанизация усиливает потребление материалов и топлива. Ресурсы одновременно географический, экономический и экологический фактор, так как их запасы распределены неравномерно.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00" y="1320767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444" y="1320767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природным ресурсам Земли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обеспечивает питьё, санитарные нужды и работу сельского хозяйства. Её доступность зависит от климата, состояния рек и подземных вод, а также от качества очистки и управления стоками.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биоресурсы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 и поддерживают биоразнообразие, участвуют в круговороте воды и углерода. Биологические ресурсы включают дикие и выращиваемые организмы, но требуют бережного использования.
</a:t>
            </a:r>
            <a:endParaRPr lang="en-US" sz="1127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 и руды являются основой энергетики и промышленности. Их добыча связана с рисками для ландшафтов, почв и вод, а запасы относятся к невозобновимым или ограниченным по масштабам.
</a:t>
            </a:r>
            <a:endParaRPr lang="en-US" sz="1138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плодородие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формируются под влиянием климата, растительности, рельефа и времени. Как условно возобновимый ресурс они легко теряют гумус из‑за эрозии, засоления и неправильного землепользования.
</a:t>
            </a:r>
            <a:endParaRPr lang="en-US" sz="118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природы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топливом используют возобновляемые источники: солнечную, ветровую, гидроэнергию и энергию приливов. Для их освоения требуются сети, оборудование и эффективные системы накопления.
</a:t>
            </a:r>
            <a:endParaRPr lang="en-US" sz="1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4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тренды по мировому материальному потреблению, используемые в международных обзорах (точные значения зависят от выбранной методики и набора данных).
</a:t>
            </a:r>
            <a:endParaRPr lang="en-US" sz="44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потребления материалов за последние десятилетия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увеличение потребления в мире сопровождается ростом спроса на стройматериалы и топливо в индустриализирующихся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развития снижается, когда темпы потребления опережают скорость освоения новых технологий и восстановления природных систем.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самый уязвимый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2,2 млрд человек в мире не имеют безопасного доступа к питьевой воде. Дефицит усиливается в засушливых районах и при загрязнении рек и подземных вод.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использует примерно 70% всей пресной воды, поэтому даже небольшие изменения климата и хозяйственных практик быстро отражаются на доступности ресурса и конкуренции между секторами.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653" y="786300"/>
            <a:ext cx="4288443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научно-справочные обобщения по классификации природных ресурсов (скорость восстановления зависит от условий и практик использования).
</a:t>
            </a:r>
            <a:endParaRPr lang="en-US" sz="50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ресурсов по скорости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насколько естественное обновление ресурса отличается от темпов его 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разрыв возникает там, где потребление превышает реальное восстановление: именно это превращает возобновимость в уязвимость.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 основа современного хозяйства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движет экономикой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Энергопотребление определяет работу транспорта, промышленности, связи и бытовой сферы. Поэтому рост населения и городов напрямую повышает спрос на электроэнергию и топливо.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доминируют ископаемые топлива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мировой энергии по-прежнему приходится на нефть, уголь и природный газ. Это влияет на экологические риски, а также на уязвимость стран к колебаниям цен и поставок.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ускоряются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Солнечная, ветровая и гидроэнергия развиваются быстрее во многих регионах. Но для устойчивой работы нужны модернизированные сети, накопители и совместимость с разными режимами генерации.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важен и для безопасности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58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8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 связан не только с климатом. Он укрепляет надёжность снабжения и снижает зависимость от импорта топлива, что важно для планирования экономики.
</a:t>
            </a:r>
            <a:endParaRPr lang="en-US" sz="12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ресурса: от разведки до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жизненного цикла ресурса как последовательность этапов с потерями и возможностями возврата материалов.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ресурсы распределены по планете неравномерно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приурочены к конкретным участкам земной коры и формируются в разные эпохи геологической истории. Поэтому запасы нефти, газа и руд сосредоточены неравномерно.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формируются под влиянием рельефа, растительности, климата и времени, поэтому их плодородие неодинаково. Одна и та же практика земледелия даёт разный результат в разных природных зонах.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ресурсов влияет на мировую торговлю и специализацию стран. Возникают транспортные потоки, а также конкуренция за стратегические материалы, особенно когда локальные запасы ограничены.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зависят от широты и близости океанов: одинаковое количество осадков и температур распределяется по миру по‑разному. От этого меняется доступность воды и природных ресурсов для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7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индикаторов экологического следа и биоемкости по регионам; точные значения зависят от выбранной базы данных и методики расчёта.
</a:t>
            </a:r>
            <a:endParaRPr lang="en-US" sz="47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и биоемкость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экологическим следом и биоемкостью показывает, сколько ресурсов нужно для поддержания потребления и насколько экосистемы успевают восстанавливать их.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след превышает биоемкость, растёт нагрузка на природу: усиливаются риски деградации земель, дефицита воды и накопления отходов.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продовольственная безопасность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плодородия — это система мер: севооборот, лесополосы, минимальная обработка, контролируемое орошение по нормам водопотребления и точное земледелие. Они уменьшают эрозию, истощение гумуса и засоление.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 показаны типичные угрозы плодородию: эрозия, трещины на засушливом поле и террасное земледелие на склонах. Около трети почв мира деградированы из‑за повреждения верхнего слоя и потери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05" y="991725"/>
            <a:ext cx="4150790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потери ресурсов и их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причины деградации ресурсов с тем, какие природные объекты страдают, и к каким последствиям это приводит.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разные причины «бьют» по разным ресурсам, но итог сходный — сокращение доступности и рост экологических рисков, включая засухи, деградацию земель и социальную напряжённость.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 школьной программе географии и общим экологическим взаимосвязям (без привязки к конкретной статистике).
</a:t>
            </a:r>
            <a:endParaRPr lang="en-US" sz="66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биоразнообразие и климатическая роль природы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и участвуют в круговороте воды: через испарение они влияют на влажность и образование осадков. Одновременно они создают среду обитания для огромного числа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ежегодные потери лесов во многом связаны с расширением сельского хозяйства, строительством дорог и освоением новых территорий. Там вырубка нередко идёт быстрее, чем экосистемы успевают восстановиться.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лесные массивы сокращаются, падает устойчивость экосистем: повышается риск засух и паводков, усиливается фрагментация местообитаний. Лес сохраняют как часть «природного капитала», который поддерживает жизнь и 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9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визуализация для учебной демонстрации (без использования конкретных статистических данных).
</a:t>
            </a:r>
            <a:endParaRPr lang="en-US" sz="697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как источник вторичного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сырьё снижает потребность в первичной добыче: уменьшаются энергозатраты и нагрузка на полигоны, а часть потерь сырья возвращается в производство.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переработки, тем меньше экологический ущерб по всей цепочке. Сложнее всего — электронные отходы и пластик: там важны раздельный сбор и технология сортировки.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доступа к ресурсам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воде, энергии, плодородной земле и качественным продуктам распределён неравномерно между странами и внутри регионов. Даже при близких климатических условиях различаются инфраструктура и возможности управления ресурсами.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бедных районах людям приходится тратить больше времени на поиск воды и топлива. Нехватка ресурса напрямую отражается на образовании, медицинской помощи и устойчивости местного хозяйства.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неравенство усиливает миграцию, социальное напряжение и локальные конфликты. В географии это рассматривают как фактор территориального неравенства и препятствие устойчивому развитию.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не сводится к «равному объёму»: важны надёжные источники, безопасность и продуманное распределение. Тогда права на базовые ресурсы становятся условием для нормальной жизни и экономического роста.
</a:t>
            </a:r>
            <a:endParaRPr lang="en-US" sz="11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рациональному природопользованию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перехода к снижению нагрузки на природу через цепочку действий и роли ключевых участников.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уменьшают нагрузку на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панели, умные электросети и энергоэффективные приборы уменьшают потребление традиционного топлива и снижают потери при передаче энергии. Это особенно важно для устойчивости городов и предприятий.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помогают капельное орошение, датчики влажности и точное земледелие: вода и удобрения расходуются точнее. Для городов полезны сортировка отходов и современные системы управления водными ресурсами.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иллюстрация для понимания тренда (без использования конкретных статистических значений и дат).
</a:t>
            </a:r>
            <a:endParaRPr lang="en-US" sz="68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будущего: рост возобновляемых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долей солнечной и ветровой энергетики обычно требует накопителей, гибких сетей и резервных мощностей. Это помогает сохранять надёжность снабжения при переменной выработке.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перехода: снижать выбросы и зависимость от угля и нефти, не теряя устойчивость энергосистем. Технологии сетей и хранения становятся «ключевым мостом».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человек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утечки, выбирайте режимы бережного душа и своевременно обслуживайте сантехнику. Это снижает расход воды и нагрузку на очистные сооружения, особенно в засушливых регионах.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электричество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Выключайте лишнее освещение, используйте энергоэффективные приборы и по возможности экономьте в пиковые часы. Так уменьшается потребность в дополнительной генерации и выбросы.
</a:t>
            </a:r>
            <a:endParaRPr lang="en-US" sz="1199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бумагу, пластик, стекло и металл, если это поддерживает местная инфраструктура. Чистое вторсырьё повышает качество переработки и снижает объём мусора на полигонах.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пища и транспорт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Планируйте покупки, сокращайте пищевые потери и выбирайте общественный транспорт или велосипед на коротких маршрутах. Это уменьшает расход ресурсов и суммарный углеродный след.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ресурсы Земли требуют разумного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ограничены, а спрос растёт вместе с населением, урбанизацией и развитием хозяйства. Наиболее острые вызовы связаны с водой, почвами, энергией, лесами и полезными ископаемыми. Баланс достигается рациональным природопользованием, переработкой и ответственными решениями.
</a:t>
            </a:r>
            <a:endParaRPr lang="en-US" sz="2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2026-05-11T23:49:03Z</dcterms:created>
  <dcterms:modified xsi:type="dcterms:W3CDTF">2026-05-11T23:49:03Z</dcterms:modified>
</cp:coreProperties>
</file>