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воздух вокруг нас и почему это важно?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температуру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воздух нагревается и остывает, почему температура различается по местам и времени, какие приборы и шкалы используют, а также как читать графики, карты и наблюдения.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температура воздуха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тепла и 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показывает, насколько воздух тёплый или холодный. По ней мы выбираем одежду, понимаем, будет ли снег или жара, и оцениваем условия на улице.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ощущаем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она ощущается через ветер, мороз, духоту и прохладу. Одна и та же погода воспринимается по-разному в тени, на солнце и у воды.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5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научной точки зрения температура связана со средней кинетической энергией частиц воздуха: чем быстрее они движутся, тем выше температура и тем сильнее нагрет воздух.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0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это состояние воздуха здесь и сейчас: температура, облачность, ветер и осадки. Она может измениться уже к вечеру или даже за несколько часов.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0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многолетний режим погоды для местности. Он показывает, какие температуры здесь обычно бывают зимой, летом и в переходные сезоны.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чём разница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температурные точки: 0 K, 0 °C, 20 °C, 100 °C.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температуры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шкалы помогают выражать одну и ту же температуру в удобной для науки и быта форме.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Кельвин удобен для науки: отсчёт начинается от абсолютного нуля, а опорные точки воды легко сверяются с градусами Цельсия.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764616"/>
            <a:ext cx="4894200" cy="11731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сравнение шкал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шкал помогает быстро переводить значения из прогнозов и учебных задач без сложных вычислений.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°C соответствует 293 K, а 0 °C — 32 °F. Такие пары удобно запоминать как опорные ориентиры.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температурных шкал.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Жидкостный термометр показывает температуру по расширению жидкости в трубке. Он прост в устройстве и наглядно демонстрирует изменение температуры, но требует аккуратного обращения.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Жидкостный термометр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термометр использует датчик и быстро выдаёт результат на экране. Его удобно применять дома и на улице, если важно получить показание без ожидания.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термометр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прибора важны точность, цена деления и погрешность. Чем меньше ошибка, тем надёжнее сравнивать измерения и делать выводы о погоде.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для измерения температуры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измерять температуру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метеорологических наблюдений, учебный стандарт.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данные можно было сравнивать, измерения проводят по одним и тем же правилам.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место и одинаковое время наблюдений уменьшают ошибку и делают результаты сопоставимыми.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суточного хода температуры.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ход температуры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такому графику видно, как дневной нагрев сменяется вечерним и ночным охлаждением.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температура растёт до максимума, а затем снижается. Такие графики удобно сравнивать для разных дней и сезонов.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наклон помогает по‑разному прогревать полушария в течение года.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23,5°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наклон оси Земли, из-за которого меняются высота Солнца и длина дня.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 о наклоне оси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условные данные для построения графика.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температуры по времени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день показывает, как температура меняется по часам: ночью она ниже, а днём повышается из-за нагрева поверхности.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хорошо показывает дневной максимум и ночной минимум; по нему удобно сравнивать разные дни в одной точке наблюдений.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меняют температуру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основных природных факторов, влияющих на нагрев воздуха.
</a:t>
            </a:r>
            <a:endParaRPr lang="en-US" sz="18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факторов, без привязки к конкретным измерениям.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температуры воздуха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зависит не от одного фактора, а от их сочетания. Особенно заметно это там, где море, облачность и рельеф действуют одновременно.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подчёркивает, что главные различия появляются из-за солнечного нагрева и условий местности, а облака и ветер меняют его распределение.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Изотермы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Изотермы соединяют точки с одинаковой температурой и сразу показывают, где на карте теплее, а где холоднее. По ним легко сравнивать соседние районы.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Термометрические ряды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Термометрические ряды помогают увидеть изменение температуры по территории или по времени. Они делают карту понятнее, особенно когда нужно быстро оценить погоду на большой площади.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карты используют метеорологи, чтобы заметить фронты, зоны потепления и похолодания. Резкий изгиб линий часто указывает на границу разных воздушных масс.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температурные карты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разных местах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ведёт себя температура в местах с разными природными условиями.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крупные водоёмы сглаживают колебания, а высота делает воздух холоднее. Поэтому в разных местах ощущение сезона заметно отличается.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географических наблюдений.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38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20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1706" y="1830853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57883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повседневной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жаркую погоду организм быстрее теряет воду, поэтому особенно важны питьё, головной убор и отдых в тени. Это помогает избежать перегрева и усталости.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низкой температуре тело теряет тепло быстрее, чем успевает его вырабатывать. Тёплая одежда и движение помогают сохранить комфорт и не переохладиться.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прогулок и спорта температура определяет, сколько времени можно проводить на улице. Слишком сильная жара или мороз требуют сокращать нагрузку.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подбирают по сезону и погоде: лёгкую в тёплые дни и многослойную в холодные. Так проще сохранять удобство в течение дня.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измерениях рядом с горячими поверхностями, льдом и мокрыми участками нужна осторожность. Это защищает и человека, и прибор от ошибок и 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провести наблюдение дома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Мини-лаборатория по наблюдению температуры в квартире, во дворе или на балконе.
</a:t>
            </a:r>
            <a:endParaRPr lang="en-US" sz="16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результат может быть неверным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измерять под прямым солнцем, прибор нагревается сам и показывает завышенное значение. Для сравнения всегда нужен тень или защищённое место.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Нагретые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Стенка, асфальт и окно отдают тепло, поэтому рядом с ними воздух кажется теплее, чем есть на самом деле. Место измерения должно быть одинаковым.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Поспешное снятие показаний даёт неверный результат, особенно у жидкостных термометров. Нужно дождаться, пока прибор установит значение и только потом записывать данные.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измерять в разное время и в разных местах, сравнение теряет смысл. Для наблюдений важны одинаковые условия и повторяемый порядок 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3 вопроса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утром холоднее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восхода Солнце начинает сильнее нагревать поверхность, и воздух постепенно прогревается. Ночью этого нагрева нет, а остывание продолжается до утра.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каждый день и показывает текущее состояние воздуха, а климат описывает обычные многолетние условия территории. Это разные уровни наблюдения.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горах холоднее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давление и температура обычно уменьшаются, потому что воздух становится разреженнее и хуже удерживает тепло. Поэтому вершины холоднее низин.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вокруг нас: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 — это не просто цифра в прогнозе. Она помогает понять погоду, климат и повседневные решения, а простые наблюдения учат замечать закономерности вокруг нас.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2026-07-26T18:00:58Z</dcterms:created>
  <dcterms:modified xsi:type="dcterms:W3CDTF">2026-07-26T18:00:58Z</dcterms:modified>
</cp:coreProperties>
</file>