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приходит в наш дом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воды от природы до нашего крана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нам утром, днём и вечером: пить, умываться, готовить, мыть руки и убирать. В школе и дома она помогает жить чисто, удобно и спокойно.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 нами каждый день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 воду для города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воду берут из рек, озёр и водохранилищ. Такие источники могут давать много воды сразу, поэтому они подходят для больших домов и целых районов.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тоже есть вода. Её добывают из скважин с помощью насосов. Часто такая вода чище, потому что проходит через слои песка и камней, как через природный фильтр.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скважины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людей в городе много, воды требуется особенно много. Тогда используют несколько источников сразу, чтобы вода поступала в дома, школы и детские сады без перерывов и задержек.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нужно больше воды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 источника до крана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проходит все этапы подготовки и доставки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водозабор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Берёт воду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Водозабор забирает воду из реки, озера или скважины. Это первый важный шаг, без которого вода не смогла бы попасть на очистку и дальше в город.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очистке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водозабора вода становится удобной для следующих этапов. Чем меньше мусора попадёт дальше, тем легче её очистить и сделать безопасной для людей.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оборудование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входе стоят решётки и сетки. Они задерживают ветки, листья и крупный мусор, чтобы насосы не ломались и работали ровно, как старательные помощники без капризов.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потоку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 поднимают и направляют воду дальше по системе. Без них вода двигалась бы слишком медленно, а в больших городах ей нужно пройти длинный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воду очищают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воды удаляют песок, ил и мелкий мусор. Это похоже на аккуратную уборку: всё лишнее убирают, чтобы воде было легче стать чистой.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крупные частицы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вода проходит через фильтры. Они задерживают мелкие частички, которые не видно глазом, но которые всё равно могут испортить качество воды.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через фильтры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воду добавляют специальные вещества. Они помогают маленьким частицам слипаться в хлопья, которые потом оседают вниз, как будто грязь решила прилечь отдохнуть.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грязь в хлопья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этапов вода становится чище и прозрачнее. Это важно, потому что чистая вода легче проходит следующую проверку и поступает дальше по системе.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воду прозрачнее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воду делают безопасной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чистая на вид вода может содержать опасные микробы. Поэтому перед подачей в дома её обязательно обеззараживают, чтобы она была безопасной для людей.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микробами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обеззараживания используют хлорирование или ультрафиолетовый свет. Эти способы помогают убрать вредные микробы и сделать воду пригодной для питья и приготовления еды.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обработки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воду проверяют специалисты. Только когда всё в порядке, она отправляется в дома, школы и детские сады, где нужна каждый день.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проходит по городу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движется под давлением по городской сети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 подвале дома
</a:t>
            </a:r>
            <a:endParaRPr lang="en-US" sz="266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Задвижки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Задвижки помогают открывать и перекрывать воду в нужный момент. С их помощью можно направить поток в разные части дома или остановить подачу во время ремонта.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подвале ставят фильтры. Они задерживают песчинки и ржавчину, чтобы вода в квартире была чище и не портила краны и бытовую технику.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 и ремонт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домах стоят насосы, которые помогают воде подниматься выше. Сантехники следят за трубами, устраняют течи и заботятся, чтобы вода доходила до всех жильцов.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Счётчики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Счётчики показывают, сколько воды использовала семья. Они помогают следить за расходом и понимать, не течёт ли вода зря, даже если это всего лишь тихая капелька.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для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вода добралась до верхних этажей, ей помогают насосы. Они создают нужное давление, и вода уверенно поднимается по трубам, как будто шагает по невидимой лестнице. Без такой помощи краны наверху могли бы ждать слишком долго.
</a:t>
            </a:r>
            <a:endParaRPr lang="en-US" sz="1099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слишком сильное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давление важно, но перебарщивать тоже нельзя. Если вода движется слишком сильно, трубы изнашиваются быстрее и могут начать протекать. Поэтому специалисты внимательно следят, чтобы поток был ровным, а дом не устроил водяной сюрприз.
</a:t>
            </a:r>
            <a:endParaRPr lang="en-US" sz="1084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верхние этажи тоже получают воду
</a:t>
            </a:r>
            <a:endParaRPr lang="en-US" sz="27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 разных местах бывает разной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реки, озера и скважины выглядит и ощущается по-разному. Каждый источник проходит свой путь через почву, камни и песок, поэтому состав воды может заметно отличаться.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подземной воде часто есть растворённые минералы. Они не видны глазом, но могут менять вкус и делать воду более жёсткой, то есть оставлять белый налёт на чайнике.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в воде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 землёй много известняка, вода получает одни вещества, а если встречаются другие породы — уже другие. Поэтому даже соседние города иногда пьют воду с разным вкусом.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под землёй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воду нередко берут из нескольких мест одновременно. Так её легче подавать всем жителям и проще делать запас, если один источник временно нужно остановить.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источников сразу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вода нужна для умывания, мытья рук и чистки зубов. Если кран закрыть во время чистки, воды уйдёт меньше, а результат останется таким же чистым.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вода идёт на приготовление еды, мытьё посуды и уборку. На кухне она работает почти как незаметный помощник: всегда рядом и всегда в деле.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или тренировки хочется душа. Короткий душ расходует меньше воды, чем очень долгий, и при этом помогает почувствовать себя свежим.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Капающий кран за день может потерять много воды, хотя это кажется мелочью. Поэтому даже маленькая протечка — повод сразу позвать взрослого.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мы тратим за день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трубе: что происходит по шагам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последовательность действий коммунальных служб при повреждении водопровода.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на столе стоят пробирки, стаканы и приборы. Лаборант берёт пробы воды и внимательно проверяет их, чтобы в дома попадала чистая и безопасная вода. Даже маленькая капля здесь под наблюдением.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Лаборант и его пробирки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трубами трудятся слесари и инженеры. Если где-то случилась неполадка, они быстро выезжают на место, ищут повреждение и чинят его. У них всегда серьёзный вид, зато работа очень важная.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Аварийная бригада в работе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помогают воде попасть к нам домой
</a:t>
            </a:r>
            <a:endParaRPr lang="en-US" sz="28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чистая вода важна для здоровья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помогает смывать грязь и микробы с рук. Это особенно важно перед едой и после прогулки, когда на ладонях может спрятаться целая компания незваных гостей.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мытья рук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школах, детских садах и больницах воду очищают особенно тщательно. Там она нужна каждый день многим людям, поэтому к её качеству относятся очень внимательно и строго.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 и больниц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129948" y="35457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воду используют для супа, чая и питья, она должна быть безопасной. Так еда остаётся вкусной, а организм получает то, что ему нужно, без лишних сюрпризов.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129948" y="32708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еды и питья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 квартиру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проходит от городской сети до крана в доме.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трубы нужно беречь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возрастом труб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трубы могут ржаветь и трескаться. Если вовремя замечать изменения и звать взрослых или специалистов, можно избежать большой лужи и более серьёзного ремонта.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Сообщать о неполадках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капает кран или появляется мокрое пятно, нужно сразу сказать взрослым. Чем раньше заметят проблему, тем быстрее её исправят и тем меньше воды пропадёт.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бросать мусор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и унитаз не любят салфетки, остатки еды и другой мусор. Такие вещи легко вызывают засор, а засор — это совсем не весёлая история.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пользоваться водой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открывать кран слишком сильно и не тратить воду зря, трубы и соединения служат дольше. Бережное обращение помогает дому работать спокойно и без сюрпризов.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 нами каждый день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нужна, чтобы сварить суп, заварить чай и вымыть посуду. Без неё кухня быстро превратилась бы в очень грустное место, где даже ложки скучают.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Умывание, душ и чистка зубов каждый день связаны с водой. Она помогает нам быть чистыми, бодрыми и готовыми к новым делам, даже если утро началось сонно.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стирает грязь с одежды и помогает наводить порядок в доме. Благодаря ей вещи становятся свежими, а пол и столы выглядят намного аккуратнее.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стирки и уборки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тоже любят воду, хотя не просят её словами. Если вовремя поливать цветок, он радует зелёными листьями и делает дом уютнее.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может помочь воде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показывают простые привычки, которые помогают экономить воду и беречь чистоту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путь воды длинный, а забота о ней общая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длинный путь, прежде чем оказаться в нашем кране. Её очищают, проверяют и бережно подают в дома. Поэтому важно относиться к ней аккуратно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2026-05-25T17:59:37Z</dcterms:created>
  <dcterms:modified xsi:type="dcterms:W3CDTF">2026-05-25T17:59:37Z</dcterms:modified>
</cp:coreProperties>
</file>