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в 1940-х – 1960-е гг.: Общее представление и основные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Восстановление, политика, экономика и интеграция ведущих европейских стран после войны.
</a:t>
            </a:r>
            <a:endParaRPr lang="en-US" sz="2445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наносит разрушения и гуманитарный кризис в Западной Европе. Начинается Холодная война, требуются новые подходы к развитию и сотрудничеству.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Второй мировой войны: исторический фон и вызовы
</a:t>
            </a:r>
            <a:endParaRPr lang="en-US" sz="2379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тяжёлое положение было в Германии, Франции, Италии и Бельгии, где масштабы разрушений требовали масштабных усилий и внешней помощи.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сталкивались с разрушенными промышленными предприятиями, транспортной инфраструктурой и жилыми массивами, что тормозило экономическое возрождение.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смещались на обеспечение жильём, продовольствием и базовыми социальными услугами для миллионов пострадавших и беженцев.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Западной Европы: основные трудности
</a:t>
            </a:r>
            <a:endParaRPr lang="en-US" sz="2262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предоставили значительную экономическую поддержку, направленную на восстановление промышленности и инфраструктуры западноевропейских стран.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помощь ускорила послевоенный рост и улучшила социально-экономическую ситуацию, став ключевым фактором долгосрочного развития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Маршалла и его последствия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экономики, период 1950–1960 гг.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ВВП стран региона рос примерно на 5% ежегодно, что сопровождалось снижением бедности и технологическими обновлениями.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восстановление стало основой для роста благосостояния и ускоренной модернизации промышленности.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 Западной Европы в 1950-х годах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479" y="1167050"/>
            <a:ext cx="3753092" cy="335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НАТО и военная интеграция в регионе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1949 году образован НАТО — альянс США, Канады и 10 европейских стран для коллективной защиты от советской угрозы.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 области обороны укрепило безопасность, увеличило военные расходы и стимулировало стандартизацию вооружений среди стран-участниц.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5732" y="1508528"/>
            <a:ext cx="3580737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развития Западной Европы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внутреннего развития и внешнеполитических изменений в ключевых странах Западной Европы.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переживали уникальные социально-политические трансформации, заложившие основы современного облика региона.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Страны-лидеры: основные черты развития (1945–1960-е)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разделение и его последствия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сформировались две Германии: ФРГ в западных зонах и ГДР в советской зоне, что вызвало политическую и экономическую дифференциацию.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возведена Берлинская стена, символизируя разделение и отражая противостояние систем и идеологий в Европе.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кризис 1946–1958 годов завершился созданием Пятой республики под руководством Шарля де Голля, укрепившей институты государства.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конституция усилила полномочия президента и обеспечила стабильность власти для проведения реформ и модернизации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переход к Пятой республике и новые реформы
</a:t>
            </a:r>
            <a:endParaRPr lang="en-US" sz="2215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Федерального статистического управления Германии, 1960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ФРГ почти утроился, что свидетельствует о значительном укреплении международной торговли страны.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экономический рост и снижение безработицы отражают успешность реформ и роль ФРГ как промышленного лидера.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чудо в Западной Германии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ЕОУС: первый шаг к европейскому единству
</a:t>
            </a:r>
            <a:endParaRPr lang="en-US" sz="2313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Европейского объединения угля и стали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1951 году шесть западноевропейских стран объединились для управления добычей угля и производства стали. Этот шаг позволил предотвратить военные конфликты и заложил основы совместной экономики в регионе.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цели ЕОУС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ЕОУС стремилось укрепить сотрудничество между бывшими врагами, контролируя стратегические ресурсы. Такая организация обеспечивала взаимозависимость стран и способствовала стабильности на континенте.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дальнейшей интеграции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ЕОУС стала первой европейской институцией, которая создала прецедент общего управления экономикой. Этот опыт заложил фундамент для последующего создания более широких объединений Европы.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085" y="977025"/>
            <a:ext cx="2698980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910" y="977025"/>
            <a:ext cx="2698980" cy="226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1957 году шесть стран подписали договор, который основал Европейское экономическое сообщество. Этот договор заложил базу для единого рынка и сотрудничества в экономической сфере.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Римского договора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ЕЭС обеспечивал свободное движение товаров, услуг, капиталов и работников между странами-участниками. Это способствовало развитию торговли и экономическому росту в регионе.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общего рынка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ЕЭС ВВП стран-участниц регулярно рос на 5–6% в год. Общий рынок стимулировал модернизацию промышленности и повышение уровня жизни.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благодаря ЕЭС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Европейского экономического сообщества (ЕЭС)
</a:t>
            </a:r>
            <a:endParaRPr lang="en-US" sz="21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ЕАСТ — альтернатива ЕЭС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Европейской ассоциации свободной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1960 году Великобритания и шесть других стран создали ЕАСТ, чтобы продвигать свободную торговлю без глубокой политической интеграции, в отличие от ЕЭС.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подходах ЕАСТ и ЕЭС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ЕАСТ поддерживала более гибкие торговые соглашения и сохраняла национальный суверенитет, тогда как ЕЭС стремилась к созданию единого экономического пространства.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ЕАСТ в европейской 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ЕАСТ способствовала развитию торговли внутри своих стран-участниц, предлагая альтернативный путь интеграции и конкуренцию с ЕЭС в послевоенной Европе.
</a:t>
            </a:r>
            <a:endParaRPr lang="en-US" sz="10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перемещались внутри Европы в поисках работы и жилья. Это способствовало экономическому восстановлению и перестройке городов.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внутренняя миграция после войны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Германия и Франция приглашали рабочих из Турции, Италии и Испании. Эти мигранты помогали восстанавливать промышленность и вносили разнообразие в культуру.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гастарбайтеров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иностранных рабочих изменил облик городов, создав новые культурные сообщества и способствуя развитию многообразия в западноевропейских обществах.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мультикультурных городов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изменения в западноевропейском обществе
</a:t>
            </a:r>
            <a:endParaRPr lang="en-US" sz="23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Урбанизация, массовая культура и новые привычки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1950–1960-е годы активно росли западноевропейские города. Появлялись новые жилые районы, увеличивалась доля городского населения, что меняло социальные и экономические структуры.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получили распространение автомобили и бытовая техника. Формировались новые потребительские привычки, а массовая культура процветала благодаря джазу, рок-н-роллу и появлению молодежных субкультур.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1950–1960-х годах молодёжь начала активно выражать протесты против традиционных ценностей. Появились движения битников и популярность рок-н-ролла, символизирующие новые взгляды и стиль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массовой информации, кино и радио, стали важными каналами для самовыражения подростков. Это помогло формировать уникальную молодёжную культуру с собственными символами и идеями.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Молодежные движения и новые культурные тенденции
</a:t>
            </a:r>
            <a:endParaRPr lang="en-US" sz="2283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1960-х телевизоры появились более чем в 80% британских семей, а автомобили и бытовая техника начали распространяться повсеместно. Это усилило комфорт и изменило ритм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привели к возникновению общества потребления. Они создали возможности для развлечений и досуга, меняя привычки и ценности западноевропейского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обновление и повседневная жизнь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2374505"/>
            <a:ext cx="8183700" cy="25733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Деколонизация: последствия для Западной Европы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016400" y="1152900"/>
            <a:ext cx="3060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Франция и Великобритания потеряли основные колонии — Индокитай, Алжир, Индию и африканские территории. Эти события радикально изменили политический ландшафт и внешнюю политику.
</a:t>
            </a:r>
            <a:endParaRPr lang="en-US" sz="1105" dirty="0"/>
          </a:p>
        </p:txBody>
      </p:sp>
      <p:sp>
        <p:nvSpPr>
          <p:cNvPr id="8" name="Text 3"/>
          <p:cNvSpPr txBox="1"/>
          <p:nvPr/>
        </p:nvSpPr>
        <p:spPr>
          <a:xfrm>
            <a:off x="5366800" y="1152900"/>
            <a:ext cx="32685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вызвала миграционные потоки из бывших колоний в Европу. Это привело к мультикультурализму и требовало адаптации обществ к новым социальным реалиям.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1950–1960-х годах женщины в Западной Европе получили равные права на труд и образование. Женские организации активно добивались законодательных изменений о равенстве.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 девушек к университетам и участие женщин в политике стали признаками этих перемен. Новые социальные взгляды меняли роль женщин в обществе.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женщин и социальные перемены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692" y="0"/>
            <a:ext cx="406356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925" y="1986275"/>
            <a:ext cx="4385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1940–1960-х годов заложили основу для экономического роста, политической интеграции и социальных изменений в Западной Европе, сформировав современную европейскую идентичность.
</a:t>
            </a:r>
            <a:endParaRPr lang="en-US" sz="690" dirty="0"/>
          </a:p>
        </p:txBody>
      </p:sp>
      <p:sp>
        <p:nvSpPr>
          <p:cNvPr id="5" name="Text 1"/>
          <p:cNvSpPr txBox="1"/>
          <p:nvPr/>
        </p:nvSpPr>
        <p:spPr>
          <a:xfrm>
            <a:off x="337923" y="393900"/>
            <a:ext cx="4385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формирование современной Европы
</a:t>
            </a:r>
            <a:endParaRPr lang="en-US" sz="17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2026-05-11T11:09:20Z</dcterms:created>
  <dcterms:modified xsi:type="dcterms:W3CDTF">2026-05-11T11:09:20Z</dcterms:modified>
</cp:coreProperties>
</file>